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256" r:id="rId2"/>
    <p:sldId id="259" r:id="rId3"/>
  </p:sldIdLst>
  <p:sldSz cx="12192000" cy="6858000"/>
  <p:notesSz cx="7104063" cy="102346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82699"/>
    <a:srgbClr val="2D830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009" autoAdjust="0"/>
    <p:restoredTop sz="94660"/>
  </p:normalViewPr>
  <p:slideViewPr>
    <p:cSldViewPr snapToGrid="0">
      <p:cViewPr varScale="1">
        <p:scale>
          <a:sx n="75" d="100"/>
          <a:sy n="75" d="100"/>
        </p:scale>
        <p:origin x="66" y="185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762B2E5-812A-4AEE-B00F-997AD8F1C57C}" type="doc">
      <dgm:prSet loTypeId="urn:microsoft.com/office/officeart/2009/3/layout/StepUpProcess" loCatId="process" qsTypeId="urn:microsoft.com/office/officeart/2005/8/quickstyle/simple1" qsCatId="simple" csTypeId="urn:microsoft.com/office/officeart/2005/8/colors/accent0_2" csCatId="mainScheme" phldr="1"/>
      <dgm:spPr/>
      <dgm:t>
        <a:bodyPr/>
        <a:lstStyle/>
        <a:p>
          <a:endParaRPr lang="en-US"/>
        </a:p>
      </dgm:t>
    </dgm:pt>
    <dgm:pt modelId="{9D2BCA98-2E74-4789-B94B-A5E4BDA0859C}">
      <dgm:prSet phldrT="[Text]" custT="1"/>
      <dgm:spPr/>
      <dgm:t>
        <a:bodyPr/>
        <a:lstStyle/>
        <a:p>
          <a:r>
            <a:rPr lang="en-US" sz="3600" b="1" dirty="0">
              <a:latin typeface="FAUSans Office" panose="020B0504010101010104" pitchFamily="34" charset="0"/>
              <a:cs typeface="FAUSans Office" panose="020B0504010101010104" pitchFamily="34" charset="0"/>
            </a:rPr>
            <a:t>Level 2</a:t>
          </a:r>
        </a:p>
      </dgm:t>
    </dgm:pt>
    <dgm:pt modelId="{A1D9ABCE-26D1-4BA7-A51E-E060AE5A3E92}" type="parTrans" cxnId="{71875A22-6AFE-4079-AE3E-A638A32AF39E}">
      <dgm:prSet/>
      <dgm:spPr/>
      <dgm:t>
        <a:bodyPr/>
        <a:lstStyle/>
        <a:p>
          <a:endParaRPr lang="en-US"/>
        </a:p>
      </dgm:t>
    </dgm:pt>
    <dgm:pt modelId="{0CF2BE9C-E2B4-4A1F-93A5-E422439240E4}" type="sibTrans" cxnId="{71875A22-6AFE-4079-AE3E-A638A32AF39E}">
      <dgm:prSet/>
      <dgm:spPr/>
      <dgm:t>
        <a:bodyPr/>
        <a:lstStyle/>
        <a:p>
          <a:endParaRPr lang="en-US"/>
        </a:p>
      </dgm:t>
    </dgm:pt>
    <dgm:pt modelId="{357DBE38-FEF0-4798-A892-58923C0995B8}">
      <dgm:prSet phldrT="[Text]" custT="1"/>
      <dgm:spPr/>
      <dgm:t>
        <a:bodyPr/>
        <a:lstStyle/>
        <a:p>
          <a:r>
            <a:rPr lang="en-US" sz="3600" b="1" dirty="0">
              <a:latin typeface="FAUSans Office" panose="020B0504010101010104" pitchFamily="34" charset="0"/>
              <a:cs typeface="FAUSans Office" panose="020B0504010101010104" pitchFamily="34" charset="0"/>
            </a:rPr>
            <a:t>Level 3</a:t>
          </a:r>
        </a:p>
      </dgm:t>
    </dgm:pt>
    <dgm:pt modelId="{7C45914A-D1AB-4F61-A56F-F966CFEA4080}" type="parTrans" cxnId="{460734A9-6564-4E23-AAEC-CCBF8A27022E}">
      <dgm:prSet/>
      <dgm:spPr/>
      <dgm:t>
        <a:bodyPr/>
        <a:lstStyle/>
        <a:p>
          <a:endParaRPr lang="en-US"/>
        </a:p>
      </dgm:t>
    </dgm:pt>
    <dgm:pt modelId="{3A5ED020-7235-458E-A2F9-A217D03925BD}" type="sibTrans" cxnId="{460734A9-6564-4E23-AAEC-CCBF8A27022E}">
      <dgm:prSet/>
      <dgm:spPr/>
      <dgm:t>
        <a:bodyPr/>
        <a:lstStyle/>
        <a:p>
          <a:endParaRPr lang="en-US"/>
        </a:p>
      </dgm:t>
    </dgm:pt>
    <dgm:pt modelId="{D70B5BFF-9CBA-40B2-83EA-A67509338639}">
      <dgm:prSet phldrT="[Text]" custT="1"/>
      <dgm:spPr/>
      <dgm:t>
        <a:bodyPr/>
        <a:lstStyle/>
        <a:p>
          <a:r>
            <a:rPr lang="en-US" sz="3600" b="1" dirty="0">
              <a:latin typeface="FAUSans Office" panose="020B0504010101010104" pitchFamily="34" charset="0"/>
              <a:cs typeface="FAUSans Office" panose="020B0504010101010104" pitchFamily="34" charset="0"/>
            </a:rPr>
            <a:t>Level 4</a:t>
          </a:r>
        </a:p>
      </dgm:t>
    </dgm:pt>
    <dgm:pt modelId="{40EEC45E-D54A-44C1-BD4D-C4D36E0F490E}" type="parTrans" cxnId="{F6D87E99-2C85-4359-9272-8AD82F23C07A}">
      <dgm:prSet/>
      <dgm:spPr/>
      <dgm:t>
        <a:bodyPr/>
        <a:lstStyle/>
        <a:p>
          <a:endParaRPr lang="en-US"/>
        </a:p>
      </dgm:t>
    </dgm:pt>
    <dgm:pt modelId="{C16E6BE0-F497-41FE-9895-7DA70D4EA1DF}" type="sibTrans" cxnId="{F6D87E99-2C85-4359-9272-8AD82F23C07A}">
      <dgm:prSet/>
      <dgm:spPr/>
      <dgm:t>
        <a:bodyPr/>
        <a:lstStyle/>
        <a:p>
          <a:endParaRPr lang="en-US"/>
        </a:p>
      </dgm:t>
    </dgm:pt>
    <dgm:pt modelId="{B6E6E5DF-2400-4AF7-8BD9-30F588D5775E}">
      <dgm:prSet phldrT="[Text]" custT="1"/>
      <dgm:spPr/>
      <dgm:t>
        <a:bodyPr/>
        <a:lstStyle/>
        <a:p>
          <a:r>
            <a:rPr lang="en-US" sz="3600" b="1" dirty="0">
              <a:latin typeface="FAUSans Office" panose="020B0504010101010104" pitchFamily="34" charset="0"/>
              <a:cs typeface="FAUSans Office" panose="020B0504010101010104" pitchFamily="34" charset="0"/>
            </a:rPr>
            <a:t>Level 1</a:t>
          </a:r>
        </a:p>
      </dgm:t>
    </dgm:pt>
    <dgm:pt modelId="{B2014B1B-8D84-401C-AB70-EFB4901FEFEF}" type="parTrans" cxnId="{39470F32-952A-4A28-ABCC-2080B720E29D}">
      <dgm:prSet/>
      <dgm:spPr/>
      <dgm:t>
        <a:bodyPr/>
        <a:lstStyle/>
        <a:p>
          <a:endParaRPr lang="en-US"/>
        </a:p>
      </dgm:t>
    </dgm:pt>
    <dgm:pt modelId="{4598A01B-1672-4BFF-9475-A2A6C93AABCF}" type="sibTrans" cxnId="{39470F32-952A-4A28-ABCC-2080B720E29D}">
      <dgm:prSet/>
      <dgm:spPr/>
      <dgm:t>
        <a:bodyPr/>
        <a:lstStyle/>
        <a:p>
          <a:endParaRPr lang="en-US"/>
        </a:p>
      </dgm:t>
    </dgm:pt>
    <dgm:pt modelId="{024CC650-7D17-413F-AC9D-9FD00087EA21}">
      <dgm:prSet phldrT="[Text]" custT="1"/>
      <dgm:spPr/>
      <dgm:t>
        <a:bodyPr/>
        <a:lstStyle/>
        <a:p>
          <a:r>
            <a:rPr lang="en-US" sz="3600" b="1" dirty="0">
              <a:latin typeface="FAUSans Office" panose="020B0504010101010104" pitchFamily="34" charset="0"/>
              <a:cs typeface="FAUSans Office" panose="020B0504010101010104" pitchFamily="34" charset="0"/>
            </a:rPr>
            <a:t>Level 0</a:t>
          </a:r>
        </a:p>
      </dgm:t>
    </dgm:pt>
    <dgm:pt modelId="{F9425A92-CBF0-4B5D-BE5C-8C1012C3F422}" type="parTrans" cxnId="{9F63FDC8-0A3F-4D5C-A40C-CCD720AB1218}">
      <dgm:prSet/>
      <dgm:spPr/>
      <dgm:t>
        <a:bodyPr/>
        <a:lstStyle/>
        <a:p>
          <a:endParaRPr lang="en-US"/>
        </a:p>
      </dgm:t>
    </dgm:pt>
    <dgm:pt modelId="{31F4D560-4558-4F23-8D09-992283862804}" type="sibTrans" cxnId="{9F63FDC8-0A3F-4D5C-A40C-CCD720AB1218}">
      <dgm:prSet/>
      <dgm:spPr/>
      <dgm:t>
        <a:bodyPr/>
        <a:lstStyle/>
        <a:p>
          <a:endParaRPr lang="en-US"/>
        </a:p>
      </dgm:t>
    </dgm:pt>
    <dgm:pt modelId="{20C823D4-1E1A-4587-B050-2ADE621508D7}" type="pres">
      <dgm:prSet presAssocID="{C762B2E5-812A-4AEE-B00F-997AD8F1C57C}" presName="rootnode" presStyleCnt="0">
        <dgm:presLayoutVars>
          <dgm:chMax/>
          <dgm:chPref/>
          <dgm:dir/>
          <dgm:animLvl val="lvl"/>
        </dgm:presLayoutVars>
      </dgm:prSet>
      <dgm:spPr/>
    </dgm:pt>
    <dgm:pt modelId="{4003D7A1-C177-4C3D-94BC-BAFE30457C4D}" type="pres">
      <dgm:prSet presAssocID="{024CC650-7D17-413F-AC9D-9FD00087EA21}" presName="composite" presStyleCnt="0"/>
      <dgm:spPr/>
    </dgm:pt>
    <dgm:pt modelId="{1B01F9A6-905F-48F9-8CB3-40BCEE7EE666}" type="pres">
      <dgm:prSet presAssocID="{024CC650-7D17-413F-AC9D-9FD00087EA21}" presName="LShape" presStyleLbl="alignNode1" presStyleIdx="0" presStyleCnt="9"/>
      <dgm:spPr/>
    </dgm:pt>
    <dgm:pt modelId="{9C170E11-57DF-4E91-8B41-661F6F7F19E7}" type="pres">
      <dgm:prSet presAssocID="{024CC650-7D17-413F-AC9D-9FD00087EA21}" presName="ParentText" presStyleLbl="revTx" presStyleIdx="0" presStyleCnt="5">
        <dgm:presLayoutVars>
          <dgm:chMax val="0"/>
          <dgm:chPref val="0"/>
          <dgm:bulletEnabled val="1"/>
        </dgm:presLayoutVars>
      </dgm:prSet>
      <dgm:spPr/>
    </dgm:pt>
    <dgm:pt modelId="{F609D1B9-A5FA-45E8-B687-D36C24E32655}" type="pres">
      <dgm:prSet presAssocID="{024CC650-7D17-413F-AC9D-9FD00087EA21}" presName="Triangle" presStyleLbl="alignNode1" presStyleIdx="1" presStyleCnt="9"/>
      <dgm:spPr/>
    </dgm:pt>
    <dgm:pt modelId="{7A8E1172-1F31-4635-A3C1-2EFE1B760576}" type="pres">
      <dgm:prSet presAssocID="{31F4D560-4558-4F23-8D09-992283862804}" presName="sibTrans" presStyleCnt="0"/>
      <dgm:spPr/>
    </dgm:pt>
    <dgm:pt modelId="{4F548136-ABED-4DF6-B6F5-E73DF6D5CDEE}" type="pres">
      <dgm:prSet presAssocID="{31F4D560-4558-4F23-8D09-992283862804}" presName="space" presStyleCnt="0"/>
      <dgm:spPr/>
    </dgm:pt>
    <dgm:pt modelId="{CA64CF39-9661-4F7A-90B6-4020BCBA9AE3}" type="pres">
      <dgm:prSet presAssocID="{B6E6E5DF-2400-4AF7-8BD9-30F588D5775E}" presName="composite" presStyleCnt="0"/>
      <dgm:spPr/>
    </dgm:pt>
    <dgm:pt modelId="{B13D038C-3BBB-403D-8661-7B2A255FF561}" type="pres">
      <dgm:prSet presAssocID="{B6E6E5DF-2400-4AF7-8BD9-30F588D5775E}" presName="LShape" presStyleLbl="alignNode1" presStyleIdx="2" presStyleCnt="9"/>
      <dgm:spPr/>
    </dgm:pt>
    <dgm:pt modelId="{0017A7C8-3330-4DD7-9DD9-99878537F93D}" type="pres">
      <dgm:prSet presAssocID="{B6E6E5DF-2400-4AF7-8BD9-30F588D5775E}" presName="ParentText" presStyleLbl="revTx" presStyleIdx="1" presStyleCnt="5">
        <dgm:presLayoutVars>
          <dgm:chMax val="0"/>
          <dgm:chPref val="0"/>
          <dgm:bulletEnabled val="1"/>
        </dgm:presLayoutVars>
      </dgm:prSet>
      <dgm:spPr/>
    </dgm:pt>
    <dgm:pt modelId="{B9E6358C-73A9-4761-9D80-366D62B80A88}" type="pres">
      <dgm:prSet presAssocID="{B6E6E5DF-2400-4AF7-8BD9-30F588D5775E}" presName="Triangle" presStyleLbl="alignNode1" presStyleIdx="3" presStyleCnt="9"/>
      <dgm:spPr/>
    </dgm:pt>
    <dgm:pt modelId="{E0AC6EA1-1D9B-4339-A634-A304A56DD30A}" type="pres">
      <dgm:prSet presAssocID="{4598A01B-1672-4BFF-9475-A2A6C93AABCF}" presName="sibTrans" presStyleCnt="0"/>
      <dgm:spPr/>
    </dgm:pt>
    <dgm:pt modelId="{341B7F19-B632-4D71-9D8A-A34B743CD0BD}" type="pres">
      <dgm:prSet presAssocID="{4598A01B-1672-4BFF-9475-A2A6C93AABCF}" presName="space" presStyleCnt="0"/>
      <dgm:spPr/>
    </dgm:pt>
    <dgm:pt modelId="{1EA07186-6DF3-4377-B84B-222625A62BBD}" type="pres">
      <dgm:prSet presAssocID="{9D2BCA98-2E74-4789-B94B-A5E4BDA0859C}" presName="composite" presStyleCnt="0"/>
      <dgm:spPr/>
    </dgm:pt>
    <dgm:pt modelId="{9CABE9EB-B118-4EC4-93E2-7DAB50EDCE2F}" type="pres">
      <dgm:prSet presAssocID="{9D2BCA98-2E74-4789-B94B-A5E4BDA0859C}" presName="LShape" presStyleLbl="alignNode1" presStyleIdx="4" presStyleCnt="9"/>
      <dgm:spPr/>
    </dgm:pt>
    <dgm:pt modelId="{D82F87FF-0C3A-4395-A90F-E1F13591A849}" type="pres">
      <dgm:prSet presAssocID="{9D2BCA98-2E74-4789-B94B-A5E4BDA0859C}" presName="ParentText" presStyleLbl="revTx" presStyleIdx="2" presStyleCnt="5">
        <dgm:presLayoutVars>
          <dgm:chMax val="0"/>
          <dgm:chPref val="0"/>
          <dgm:bulletEnabled val="1"/>
        </dgm:presLayoutVars>
      </dgm:prSet>
      <dgm:spPr/>
    </dgm:pt>
    <dgm:pt modelId="{4209243D-AF83-4852-A6B3-0DEDD7F62B77}" type="pres">
      <dgm:prSet presAssocID="{9D2BCA98-2E74-4789-B94B-A5E4BDA0859C}" presName="Triangle" presStyleLbl="alignNode1" presStyleIdx="5" presStyleCnt="9"/>
      <dgm:spPr/>
    </dgm:pt>
    <dgm:pt modelId="{B1A37E2C-8430-4C51-9776-B042A82D4D17}" type="pres">
      <dgm:prSet presAssocID="{0CF2BE9C-E2B4-4A1F-93A5-E422439240E4}" presName="sibTrans" presStyleCnt="0"/>
      <dgm:spPr/>
    </dgm:pt>
    <dgm:pt modelId="{1AEC8D5B-0133-4780-B0BB-6DD7A046A9F5}" type="pres">
      <dgm:prSet presAssocID="{0CF2BE9C-E2B4-4A1F-93A5-E422439240E4}" presName="space" presStyleCnt="0"/>
      <dgm:spPr/>
    </dgm:pt>
    <dgm:pt modelId="{67D38540-6767-4DBB-AE7C-3D3FD8F59E65}" type="pres">
      <dgm:prSet presAssocID="{357DBE38-FEF0-4798-A892-58923C0995B8}" presName="composite" presStyleCnt="0"/>
      <dgm:spPr/>
    </dgm:pt>
    <dgm:pt modelId="{62E6E8B8-E33C-4204-88A3-7EC07A3E0D3C}" type="pres">
      <dgm:prSet presAssocID="{357DBE38-FEF0-4798-A892-58923C0995B8}" presName="LShape" presStyleLbl="alignNode1" presStyleIdx="6" presStyleCnt="9" custLinFactNeighborX="100" custLinFactNeighborY="478"/>
      <dgm:spPr/>
    </dgm:pt>
    <dgm:pt modelId="{4B8B805F-8646-4460-84DC-FAF46319A124}" type="pres">
      <dgm:prSet presAssocID="{357DBE38-FEF0-4798-A892-58923C0995B8}" presName="ParentText" presStyleLbl="revTx" presStyleIdx="3" presStyleCnt="5">
        <dgm:presLayoutVars>
          <dgm:chMax val="0"/>
          <dgm:chPref val="0"/>
          <dgm:bulletEnabled val="1"/>
        </dgm:presLayoutVars>
      </dgm:prSet>
      <dgm:spPr/>
    </dgm:pt>
    <dgm:pt modelId="{6B365BAC-405F-4576-BE0B-FF99F49A3B64}" type="pres">
      <dgm:prSet presAssocID="{357DBE38-FEF0-4798-A892-58923C0995B8}" presName="Triangle" presStyleLbl="alignNode1" presStyleIdx="7" presStyleCnt="9"/>
      <dgm:spPr/>
    </dgm:pt>
    <dgm:pt modelId="{0594C67A-E07B-4902-BD3D-B95B4621AF71}" type="pres">
      <dgm:prSet presAssocID="{3A5ED020-7235-458E-A2F9-A217D03925BD}" presName="sibTrans" presStyleCnt="0"/>
      <dgm:spPr/>
    </dgm:pt>
    <dgm:pt modelId="{98F65A3B-DC15-48F0-8333-FE8AA591CF1F}" type="pres">
      <dgm:prSet presAssocID="{3A5ED020-7235-458E-A2F9-A217D03925BD}" presName="space" presStyleCnt="0"/>
      <dgm:spPr/>
    </dgm:pt>
    <dgm:pt modelId="{217BB923-5E87-4E00-91DD-C4D25287C98D}" type="pres">
      <dgm:prSet presAssocID="{D70B5BFF-9CBA-40B2-83EA-A67509338639}" presName="composite" presStyleCnt="0"/>
      <dgm:spPr/>
    </dgm:pt>
    <dgm:pt modelId="{D31C54A7-9B05-43B8-A747-308089509A95}" type="pres">
      <dgm:prSet presAssocID="{D70B5BFF-9CBA-40B2-83EA-A67509338639}" presName="LShape" presStyleLbl="alignNode1" presStyleIdx="8" presStyleCnt="9"/>
      <dgm:spPr/>
    </dgm:pt>
    <dgm:pt modelId="{56C53A98-0E07-4780-8014-88F2DFB496FB}" type="pres">
      <dgm:prSet presAssocID="{D70B5BFF-9CBA-40B2-83EA-A67509338639}" presName="ParentText" presStyleLbl="revTx" presStyleIdx="4" presStyleCnt="5">
        <dgm:presLayoutVars>
          <dgm:chMax val="0"/>
          <dgm:chPref val="0"/>
          <dgm:bulletEnabled val="1"/>
        </dgm:presLayoutVars>
      </dgm:prSet>
      <dgm:spPr/>
    </dgm:pt>
  </dgm:ptLst>
  <dgm:cxnLst>
    <dgm:cxn modelId="{E89F3E1C-C503-4F1B-8021-4DE41B6F2F1C}" type="presOf" srcId="{C762B2E5-812A-4AEE-B00F-997AD8F1C57C}" destId="{20C823D4-1E1A-4587-B050-2ADE621508D7}" srcOrd="0" destOrd="0" presId="urn:microsoft.com/office/officeart/2009/3/layout/StepUpProcess"/>
    <dgm:cxn modelId="{71875A22-6AFE-4079-AE3E-A638A32AF39E}" srcId="{C762B2E5-812A-4AEE-B00F-997AD8F1C57C}" destId="{9D2BCA98-2E74-4789-B94B-A5E4BDA0859C}" srcOrd="2" destOrd="0" parTransId="{A1D9ABCE-26D1-4BA7-A51E-E060AE5A3E92}" sibTransId="{0CF2BE9C-E2B4-4A1F-93A5-E422439240E4}"/>
    <dgm:cxn modelId="{0198D130-E233-44A1-8C39-07DB274FFEBC}" type="presOf" srcId="{B6E6E5DF-2400-4AF7-8BD9-30F588D5775E}" destId="{0017A7C8-3330-4DD7-9DD9-99878537F93D}" srcOrd="0" destOrd="0" presId="urn:microsoft.com/office/officeart/2009/3/layout/StepUpProcess"/>
    <dgm:cxn modelId="{39470F32-952A-4A28-ABCC-2080B720E29D}" srcId="{C762B2E5-812A-4AEE-B00F-997AD8F1C57C}" destId="{B6E6E5DF-2400-4AF7-8BD9-30F588D5775E}" srcOrd="1" destOrd="0" parTransId="{B2014B1B-8D84-401C-AB70-EFB4901FEFEF}" sibTransId="{4598A01B-1672-4BFF-9475-A2A6C93AABCF}"/>
    <dgm:cxn modelId="{43912D37-9D6E-4C74-8908-88096E8EF2C9}" type="presOf" srcId="{024CC650-7D17-413F-AC9D-9FD00087EA21}" destId="{9C170E11-57DF-4E91-8B41-661F6F7F19E7}" srcOrd="0" destOrd="0" presId="urn:microsoft.com/office/officeart/2009/3/layout/StepUpProcess"/>
    <dgm:cxn modelId="{F6E6FD48-5FB1-445B-9671-58DF2BF8FC73}" type="presOf" srcId="{357DBE38-FEF0-4798-A892-58923C0995B8}" destId="{4B8B805F-8646-4460-84DC-FAF46319A124}" srcOrd="0" destOrd="0" presId="urn:microsoft.com/office/officeart/2009/3/layout/StepUpProcess"/>
    <dgm:cxn modelId="{F6D87E99-2C85-4359-9272-8AD82F23C07A}" srcId="{C762B2E5-812A-4AEE-B00F-997AD8F1C57C}" destId="{D70B5BFF-9CBA-40B2-83EA-A67509338639}" srcOrd="4" destOrd="0" parTransId="{40EEC45E-D54A-44C1-BD4D-C4D36E0F490E}" sibTransId="{C16E6BE0-F497-41FE-9895-7DA70D4EA1DF}"/>
    <dgm:cxn modelId="{460734A9-6564-4E23-AAEC-CCBF8A27022E}" srcId="{C762B2E5-812A-4AEE-B00F-997AD8F1C57C}" destId="{357DBE38-FEF0-4798-A892-58923C0995B8}" srcOrd="3" destOrd="0" parTransId="{7C45914A-D1AB-4F61-A56F-F966CFEA4080}" sibTransId="{3A5ED020-7235-458E-A2F9-A217D03925BD}"/>
    <dgm:cxn modelId="{9F63FDC8-0A3F-4D5C-A40C-CCD720AB1218}" srcId="{C762B2E5-812A-4AEE-B00F-997AD8F1C57C}" destId="{024CC650-7D17-413F-AC9D-9FD00087EA21}" srcOrd="0" destOrd="0" parTransId="{F9425A92-CBF0-4B5D-BE5C-8C1012C3F422}" sibTransId="{31F4D560-4558-4F23-8D09-992283862804}"/>
    <dgm:cxn modelId="{61ED35DC-F5E7-4D47-9194-9C8A3BD67F99}" type="presOf" srcId="{9D2BCA98-2E74-4789-B94B-A5E4BDA0859C}" destId="{D82F87FF-0C3A-4395-A90F-E1F13591A849}" srcOrd="0" destOrd="0" presId="urn:microsoft.com/office/officeart/2009/3/layout/StepUpProcess"/>
    <dgm:cxn modelId="{3ACD17FB-C16A-4D27-BF71-0181154E47DB}" type="presOf" srcId="{D70B5BFF-9CBA-40B2-83EA-A67509338639}" destId="{56C53A98-0E07-4780-8014-88F2DFB496FB}" srcOrd="0" destOrd="0" presId="urn:microsoft.com/office/officeart/2009/3/layout/StepUpProcess"/>
    <dgm:cxn modelId="{20E1DFF5-018E-43D7-9A31-74AA16FD36AE}" type="presParOf" srcId="{20C823D4-1E1A-4587-B050-2ADE621508D7}" destId="{4003D7A1-C177-4C3D-94BC-BAFE30457C4D}" srcOrd="0" destOrd="0" presId="urn:microsoft.com/office/officeart/2009/3/layout/StepUpProcess"/>
    <dgm:cxn modelId="{EC400036-BDD4-45C6-9E04-08E4E34C9C5F}" type="presParOf" srcId="{4003D7A1-C177-4C3D-94BC-BAFE30457C4D}" destId="{1B01F9A6-905F-48F9-8CB3-40BCEE7EE666}" srcOrd="0" destOrd="0" presId="urn:microsoft.com/office/officeart/2009/3/layout/StepUpProcess"/>
    <dgm:cxn modelId="{62E626AC-7781-4D72-93A1-6240CB406FD4}" type="presParOf" srcId="{4003D7A1-C177-4C3D-94BC-BAFE30457C4D}" destId="{9C170E11-57DF-4E91-8B41-661F6F7F19E7}" srcOrd="1" destOrd="0" presId="urn:microsoft.com/office/officeart/2009/3/layout/StepUpProcess"/>
    <dgm:cxn modelId="{624748F4-D0FA-4754-9662-F737C0C02A39}" type="presParOf" srcId="{4003D7A1-C177-4C3D-94BC-BAFE30457C4D}" destId="{F609D1B9-A5FA-45E8-B687-D36C24E32655}" srcOrd="2" destOrd="0" presId="urn:microsoft.com/office/officeart/2009/3/layout/StepUpProcess"/>
    <dgm:cxn modelId="{A850FEB6-11B8-44FE-A020-3E06702FD0E3}" type="presParOf" srcId="{20C823D4-1E1A-4587-B050-2ADE621508D7}" destId="{7A8E1172-1F31-4635-A3C1-2EFE1B760576}" srcOrd="1" destOrd="0" presId="urn:microsoft.com/office/officeart/2009/3/layout/StepUpProcess"/>
    <dgm:cxn modelId="{DB5C0C23-6B02-43B7-AE23-596CB08BE404}" type="presParOf" srcId="{7A8E1172-1F31-4635-A3C1-2EFE1B760576}" destId="{4F548136-ABED-4DF6-B6F5-E73DF6D5CDEE}" srcOrd="0" destOrd="0" presId="urn:microsoft.com/office/officeart/2009/3/layout/StepUpProcess"/>
    <dgm:cxn modelId="{3D1780EC-EF9E-4B91-9763-ABBB10620B89}" type="presParOf" srcId="{20C823D4-1E1A-4587-B050-2ADE621508D7}" destId="{CA64CF39-9661-4F7A-90B6-4020BCBA9AE3}" srcOrd="2" destOrd="0" presId="urn:microsoft.com/office/officeart/2009/3/layout/StepUpProcess"/>
    <dgm:cxn modelId="{052565E0-5072-4891-8D0F-8421E82D00A2}" type="presParOf" srcId="{CA64CF39-9661-4F7A-90B6-4020BCBA9AE3}" destId="{B13D038C-3BBB-403D-8661-7B2A255FF561}" srcOrd="0" destOrd="0" presId="urn:microsoft.com/office/officeart/2009/3/layout/StepUpProcess"/>
    <dgm:cxn modelId="{37117DE0-1512-4DD6-B603-749B17005918}" type="presParOf" srcId="{CA64CF39-9661-4F7A-90B6-4020BCBA9AE3}" destId="{0017A7C8-3330-4DD7-9DD9-99878537F93D}" srcOrd="1" destOrd="0" presId="urn:microsoft.com/office/officeart/2009/3/layout/StepUpProcess"/>
    <dgm:cxn modelId="{B0817737-D1DD-4A23-9FDE-78A831E22BF9}" type="presParOf" srcId="{CA64CF39-9661-4F7A-90B6-4020BCBA9AE3}" destId="{B9E6358C-73A9-4761-9D80-366D62B80A88}" srcOrd="2" destOrd="0" presId="urn:microsoft.com/office/officeart/2009/3/layout/StepUpProcess"/>
    <dgm:cxn modelId="{F7894562-7CDB-4A8F-B3A9-BBD085956E94}" type="presParOf" srcId="{20C823D4-1E1A-4587-B050-2ADE621508D7}" destId="{E0AC6EA1-1D9B-4339-A634-A304A56DD30A}" srcOrd="3" destOrd="0" presId="urn:microsoft.com/office/officeart/2009/3/layout/StepUpProcess"/>
    <dgm:cxn modelId="{D4FD2785-13AF-4BC7-AAEB-F6C38E50E9F5}" type="presParOf" srcId="{E0AC6EA1-1D9B-4339-A634-A304A56DD30A}" destId="{341B7F19-B632-4D71-9D8A-A34B743CD0BD}" srcOrd="0" destOrd="0" presId="urn:microsoft.com/office/officeart/2009/3/layout/StepUpProcess"/>
    <dgm:cxn modelId="{1B33943C-B9FE-4DD3-8EB3-64967A9A0B8C}" type="presParOf" srcId="{20C823D4-1E1A-4587-B050-2ADE621508D7}" destId="{1EA07186-6DF3-4377-B84B-222625A62BBD}" srcOrd="4" destOrd="0" presId="urn:microsoft.com/office/officeart/2009/3/layout/StepUpProcess"/>
    <dgm:cxn modelId="{09327CC7-781E-4999-98D7-26C3CEB9EA50}" type="presParOf" srcId="{1EA07186-6DF3-4377-B84B-222625A62BBD}" destId="{9CABE9EB-B118-4EC4-93E2-7DAB50EDCE2F}" srcOrd="0" destOrd="0" presId="urn:microsoft.com/office/officeart/2009/3/layout/StepUpProcess"/>
    <dgm:cxn modelId="{40BC894C-E56D-4411-9BB6-D5B9CC210A01}" type="presParOf" srcId="{1EA07186-6DF3-4377-B84B-222625A62BBD}" destId="{D82F87FF-0C3A-4395-A90F-E1F13591A849}" srcOrd="1" destOrd="0" presId="urn:microsoft.com/office/officeart/2009/3/layout/StepUpProcess"/>
    <dgm:cxn modelId="{6217D10D-C8F1-449E-B2DD-6EA9CC3E837D}" type="presParOf" srcId="{1EA07186-6DF3-4377-B84B-222625A62BBD}" destId="{4209243D-AF83-4852-A6B3-0DEDD7F62B77}" srcOrd="2" destOrd="0" presId="urn:microsoft.com/office/officeart/2009/3/layout/StepUpProcess"/>
    <dgm:cxn modelId="{0F2C6DA1-2266-4392-9F83-3102F28685C4}" type="presParOf" srcId="{20C823D4-1E1A-4587-B050-2ADE621508D7}" destId="{B1A37E2C-8430-4C51-9776-B042A82D4D17}" srcOrd="5" destOrd="0" presId="urn:microsoft.com/office/officeart/2009/3/layout/StepUpProcess"/>
    <dgm:cxn modelId="{1E710DC5-0F1F-48A3-BD31-C5C71BA15662}" type="presParOf" srcId="{B1A37E2C-8430-4C51-9776-B042A82D4D17}" destId="{1AEC8D5B-0133-4780-B0BB-6DD7A046A9F5}" srcOrd="0" destOrd="0" presId="urn:microsoft.com/office/officeart/2009/3/layout/StepUpProcess"/>
    <dgm:cxn modelId="{6C627F49-BD61-4D45-863E-78CFE4ED5CC4}" type="presParOf" srcId="{20C823D4-1E1A-4587-B050-2ADE621508D7}" destId="{67D38540-6767-4DBB-AE7C-3D3FD8F59E65}" srcOrd="6" destOrd="0" presId="urn:microsoft.com/office/officeart/2009/3/layout/StepUpProcess"/>
    <dgm:cxn modelId="{9802BDCF-C5D8-4619-B2DC-66DFF3A1CD06}" type="presParOf" srcId="{67D38540-6767-4DBB-AE7C-3D3FD8F59E65}" destId="{62E6E8B8-E33C-4204-88A3-7EC07A3E0D3C}" srcOrd="0" destOrd="0" presId="urn:microsoft.com/office/officeart/2009/3/layout/StepUpProcess"/>
    <dgm:cxn modelId="{A4D592C9-E5DB-4D14-98C9-A2ACC675F96F}" type="presParOf" srcId="{67D38540-6767-4DBB-AE7C-3D3FD8F59E65}" destId="{4B8B805F-8646-4460-84DC-FAF46319A124}" srcOrd="1" destOrd="0" presId="urn:microsoft.com/office/officeart/2009/3/layout/StepUpProcess"/>
    <dgm:cxn modelId="{6CF61585-8BDD-41E5-84D1-0B6F411044E5}" type="presParOf" srcId="{67D38540-6767-4DBB-AE7C-3D3FD8F59E65}" destId="{6B365BAC-405F-4576-BE0B-FF99F49A3B64}" srcOrd="2" destOrd="0" presId="urn:microsoft.com/office/officeart/2009/3/layout/StepUpProcess"/>
    <dgm:cxn modelId="{8E532E56-EC88-4216-9F69-7CB003BCF821}" type="presParOf" srcId="{20C823D4-1E1A-4587-B050-2ADE621508D7}" destId="{0594C67A-E07B-4902-BD3D-B95B4621AF71}" srcOrd="7" destOrd="0" presId="urn:microsoft.com/office/officeart/2009/3/layout/StepUpProcess"/>
    <dgm:cxn modelId="{728A6ADE-9687-40BE-AB98-E496F4312B31}" type="presParOf" srcId="{0594C67A-E07B-4902-BD3D-B95B4621AF71}" destId="{98F65A3B-DC15-48F0-8333-FE8AA591CF1F}" srcOrd="0" destOrd="0" presId="urn:microsoft.com/office/officeart/2009/3/layout/StepUpProcess"/>
    <dgm:cxn modelId="{87F072B4-46BD-450C-B84E-E0BD543F1344}" type="presParOf" srcId="{20C823D4-1E1A-4587-B050-2ADE621508D7}" destId="{217BB923-5E87-4E00-91DD-C4D25287C98D}" srcOrd="8" destOrd="0" presId="urn:microsoft.com/office/officeart/2009/3/layout/StepUpProcess"/>
    <dgm:cxn modelId="{977A22A9-857F-4606-BDDA-99A65652C048}" type="presParOf" srcId="{217BB923-5E87-4E00-91DD-C4D25287C98D}" destId="{D31C54A7-9B05-43B8-A747-308089509A95}" srcOrd="0" destOrd="0" presId="urn:microsoft.com/office/officeart/2009/3/layout/StepUpProcess"/>
    <dgm:cxn modelId="{250DF2EB-EEF8-4719-BE3D-60364DEB5A25}" type="presParOf" srcId="{217BB923-5E87-4E00-91DD-C4D25287C98D}" destId="{56C53A98-0E07-4780-8014-88F2DFB496FB}" srcOrd="1" destOrd="0" presId="urn:microsoft.com/office/officeart/2009/3/layout/StepUp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B01F9A6-905F-48F9-8CB3-40BCEE7EE666}">
      <dsp:nvSpPr>
        <dsp:cNvPr id="0" name=""/>
        <dsp:cNvSpPr/>
      </dsp:nvSpPr>
      <dsp:spPr>
        <a:xfrm rot="5400000">
          <a:off x="415007" y="2595928"/>
          <a:ext cx="1234157" cy="2053609"/>
        </a:xfrm>
        <a:prstGeom prst="corner">
          <a:avLst>
            <a:gd name="adj1" fmla="val 16120"/>
            <a:gd name="adj2" fmla="val 1611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C170E11-57DF-4E91-8B41-661F6F7F19E7}">
      <dsp:nvSpPr>
        <dsp:cNvPr id="0" name=""/>
        <dsp:cNvSpPr/>
      </dsp:nvSpPr>
      <dsp:spPr>
        <a:xfrm>
          <a:off x="208996" y="3209514"/>
          <a:ext cx="1854010" cy="162514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7160" tIns="137160" rIns="137160" bIns="137160" numCol="1" spcCol="1270" anchor="t" anchorCtr="0">
          <a:noAutofit/>
        </a:bodyPr>
        <a:lstStyle/>
        <a:p>
          <a:pPr marL="0" lvl="0" indent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b="1" kern="1200" dirty="0">
              <a:latin typeface="FAUSans Office" panose="020B0504010101010104" pitchFamily="34" charset="0"/>
              <a:cs typeface="FAUSans Office" panose="020B0504010101010104" pitchFamily="34" charset="0"/>
            </a:rPr>
            <a:t>Level 0</a:t>
          </a:r>
        </a:p>
      </dsp:txBody>
      <dsp:txXfrm>
        <a:off x="208996" y="3209514"/>
        <a:ext cx="1854010" cy="1625148"/>
      </dsp:txXfrm>
    </dsp:sp>
    <dsp:sp modelId="{F609D1B9-A5FA-45E8-B687-D36C24E32655}">
      <dsp:nvSpPr>
        <dsp:cNvPr id="0" name=""/>
        <dsp:cNvSpPr/>
      </dsp:nvSpPr>
      <dsp:spPr>
        <a:xfrm>
          <a:off x="1713193" y="2444739"/>
          <a:ext cx="349813" cy="349813"/>
        </a:xfrm>
        <a:prstGeom prst="triangle">
          <a:avLst>
            <a:gd name="adj" fmla="val 10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13D038C-3BBB-403D-8661-7B2A255FF561}">
      <dsp:nvSpPr>
        <dsp:cNvPr id="0" name=""/>
        <dsp:cNvSpPr/>
      </dsp:nvSpPr>
      <dsp:spPr>
        <a:xfrm rot="5400000">
          <a:off x="2684678" y="2034295"/>
          <a:ext cx="1234157" cy="2053609"/>
        </a:xfrm>
        <a:prstGeom prst="corner">
          <a:avLst>
            <a:gd name="adj1" fmla="val 16120"/>
            <a:gd name="adj2" fmla="val 1611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017A7C8-3330-4DD7-9DD9-99878537F93D}">
      <dsp:nvSpPr>
        <dsp:cNvPr id="0" name=""/>
        <dsp:cNvSpPr/>
      </dsp:nvSpPr>
      <dsp:spPr>
        <a:xfrm>
          <a:off x="2478667" y="2647882"/>
          <a:ext cx="1854010" cy="162514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7160" tIns="137160" rIns="137160" bIns="137160" numCol="1" spcCol="1270" anchor="t" anchorCtr="0">
          <a:noAutofit/>
        </a:bodyPr>
        <a:lstStyle/>
        <a:p>
          <a:pPr marL="0" lvl="0" indent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b="1" kern="1200" dirty="0">
              <a:latin typeface="FAUSans Office" panose="020B0504010101010104" pitchFamily="34" charset="0"/>
              <a:cs typeface="FAUSans Office" panose="020B0504010101010104" pitchFamily="34" charset="0"/>
            </a:rPr>
            <a:t>Level 1</a:t>
          </a:r>
        </a:p>
      </dsp:txBody>
      <dsp:txXfrm>
        <a:off x="2478667" y="2647882"/>
        <a:ext cx="1854010" cy="1625148"/>
      </dsp:txXfrm>
    </dsp:sp>
    <dsp:sp modelId="{B9E6358C-73A9-4761-9D80-366D62B80A88}">
      <dsp:nvSpPr>
        <dsp:cNvPr id="0" name=""/>
        <dsp:cNvSpPr/>
      </dsp:nvSpPr>
      <dsp:spPr>
        <a:xfrm>
          <a:off x="3982864" y="1883106"/>
          <a:ext cx="349813" cy="349813"/>
        </a:xfrm>
        <a:prstGeom prst="triangle">
          <a:avLst>
            <a:gd name="adj" fmla="val 10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CABE9EB-B118-4EC4-93E2-7DAB50EDCE2F}">
      <dsp:nvSpPr>
        <dsp:cNvPr id="0" name=""/>
        <dsp:cNvSpPr/>
      </dsp:nvSpPr>
      <dsp:spPr>
        <a:xfrm rot="5400000">
          <a:off x="4954349" y="1472663"/>
          <a:ext cx="1234157" cy="2053609"/>
        </a:xfrm>
        <a:prstGeom prst="corner">
          <a:avLst>
            <a:gd name="adj1" fmla="val 16120"/>
            <a:gd name="adj2" fmla="val 1611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82F87FF-0C3A-4395-A90F-E1F13591A849}">
      <dsp:nvSpPr>
        <dsp:cNvPr id="0" name=""/>
        <dsp:cNvSpPr/>
      </dsp:nvSpPr>
      <dsp:spPr>
        <a:xfrm>
          <a:off x="4748337" y="2086250"/>
          <a:ext cx="1854010" cy="162514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7160" tIns="137160" rIns="137160" bIns="137160" numCol="1" spcCol="1270" anchor="t" anchorCtr="0">
          <a:noAutofit/>
        </a:bodyPr>
        <a:lstStyle/>
        <a:p>
          <a:pPr marL="0" lvl="0" indent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b="1" kern="1200" dirty="0">
              <a:latin typeface="FAUSans Office" panose="020B0504010101010104" pitchFamily="34" charset="0"/>
              <a:cs typeface="FAUSans Office" panose="020B0504010101010104" pitchFamily="34" charset="0"/>
            </a:rPr>
            <a:t>Level 2</a:t>
          </a:r>
        </a:p>
      </dsp:txBody>
      <dsp:txXfrm>
        <a:off x="4748337" y="2086250"/>
        <a:ext cx="1854010" cy="1625148"/>
      </dsp:txXfrm>
    </dsp:sp>
    <dsp:sp modelId="{4209243D-AF83-4852-A6B3-0DEDD7F62B77}">
      <dsp:nvSpPr>
        <dsp:cNvPr id="0" name=""/>
        <dsp:cNvSpPr/>
      </dsp:nvSpPr>
      <dsp:spPr>
        <a:xfrm>
          <a:off x="6252534" y="1321474"/>
          <a:ext cx="349813" cy="349813"/>
        </a:xfrm>
        <a:prstGeom prst="triangle">
          <a:avLst>
            <a:gd name="adj" fmla="val 10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2E6E8B8-E33C-4204-88A3-7EC07A3E0D3C}">
      <dsp:nvSpPr>
        <dsp:cNvPr id="0" name=""/>
        <dsp:cNvSpPr/>
      </dsp:nvSpPr>
      <dsp:spPr>
        <a:xfrm rot="5400000">
          <a:off x="7226073" y="916930"/>
          <a:ext cx="1234157" cy="2053609"/>
        </a:xfrm>
        <a:prstGeom prst="corner">
          <a:avLst>
            <a:gd name="adj1" fmla="val 16120"/>
            <a:gd name="adj2" fmla="val 1611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B8B805F-8646-4460-84DC-FAF46319A124}">
      <dsp:nvSpPr>
        <dsp:cNvPr id="0" name=""/>
        <dsp:cNvSpPr/>
      </dsp:nvSpPr>
      <dsp:spPr>
        <a:xfrm>
          <a:off x="7018008" y="1524618"/>
          <a:ext cx="1854010" cy="162514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7160" tIns="137160" rIns="137160" bIns="137160" numCol="1" spcCol="1270" anchor="t" anchorCtr="0">
          <a:noAutofit/>
        </a:bodyPr>
        <a:lstStyle/>
        <a:p>
          <a:pPr marL="0" lvl="0" indent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b="1" kern="1200" dirty="0">
              <a:latin typeface="FAUSans Office" panose="020B0504010101010104" pitchFamily="34" charset="0"/>
              <a:cs typeface="FAUSans Office" panose="020B0504010101010104" pitchFamily="34" charset="0"/>
            </a:rPr>
            <a:t>Level 3</a:t>
          </a:r>
        </a:p>
      </dsp:txBody>
      <dsp:txXfrm>
        <a:off x="7018008" y="1524618"/>
        <a:ext cx="1854010" cy="1625148"/>
      </dsp:txXfrm>
    </dsp:sp>
    <dsp:sp modelId="{6B365BAC-405F-4576-BE0B-FF99F49A3B64}">
      <dsp:nvSpPr>
        <dsp:cNvPr id="0" name=""/>
        <dsp:cNvSpPr/>
      </dsp:nvSpPr>
      <dsp:spPr>
        <a:xfrm>
          <a:off x="8522205" y="759842"/>
          <a:ext cx="349813" cy="349813"/>
        </a:xfrm>
        <a:prstGeom prst="triangle">
          <a:avLst>
            <a:gd name="adj" fmla="val 10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31C54A7-9B05-43B8-A747-308089509A95}">
      <dsp:nvSpPr>
        <dsp:cNvPr id="0" name=""/>
        <dsp:cNvSpPr/>
      </dsp:nvSpPr>
      <dsp:spPr>
        <a:xfrm rot="5400000">
          <a:off x="9493690" y="349399"/>
          <a:ext cx="1234157" cy="2053609"/>
        </a:xfrm>
        <a:prstGeom prst="corner">
          <a:avLst>
            <a:gd name="adj1" fmla="val 16120"/>
            <a:gd name="adj2" fmla="val 1611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6C53A98-0E07-4780-8014-88F2DFB496FB}">
      <dsp:nvSpPr>
        <dsp:cNvPr id="0" name=""/>
        <dsp:cNvSpPr/>
      </dsp:nvSpPr>
      <dsp:spPr>
        <a:xfrm>
          <a:off x="9287679" y="962985"/>
          <a:ext cx="1854010" cy="162514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7160" tIns="137160" rIns="137160" bIns="137160" numCol="1" spcCol="1270" anchor="t" anchorCtr="0">
          <a:noAutofit/>
        </a:bodyPr>
        <a:lstStyle/>
        <a:p>
          <a:pPr marL="0" lvl="0" indent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b="1" kern="1200" dirty="0">
              <a:latin typeface="FAUSans Office" panose="020B0504010101010104" pitchFamily="34" charset="0"/>
              <a:cs typeface="FAUSans Office" panose="020B0504010101010104" pitchFamily="34" charset="0"/>
            </a:rPr>
            <a:t>Level 4</a:t>
          </a:r>
        </a:p>
      </dsp:txBody>
      <dsp:txXfrm>
        <a:off x="9287679" y="962985"/>
        <a:ext cx="1854010" cy="162514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9/3/layout/StepUpProcess">
  <dgm:title val=""/>
  <dgm:desc val=""/>
  <dgm:catLst>
    <dgm:cat type="process" pri="13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grDir" val="bL"/>
          <dgm:param type="flowDir" val="row"/>
          <dgm:param type="off" val="off"/>
          <dgm:param type="bkpt" val="fixed"/>
          <dgm:param type="bkPtFixedVal" val="1"/>
        </dgm:alg>
      </dgm:if>
      <dgm:else name="Name2">
        <dgm:alg type="snake">
          <dgm:param type="grDir" val="bR"/>
          <dgm:param type="flowDir" val="row"/>
          <dgm:param type="off" val="off"/>
          <dgm:param type="bkpt" val="fixed"/>
          <dgm:param type="bkPtFixedVal" val="1"/>
        </dgm:alg>
      </dgm:else>
    </dgm:choose>
    <dgm:shape xmlns:r="http://schemas.openxmlformats.org/officeDocument/2006/relationships" r:blip="">
      <dgm:adjLst/>
    </dgm:shape>
    <dgm:constrLst>
      <dgm:constr type="alignOff" forName="rootnode" val="1"/>
      <dgm:constr type="primFontSz" for="des" ptType="node" op="equ" val="65"/>
      <dgm:constr type="w" for="ch" forName="composite" refType="w"/>
      <dgm:constr type="h" for="ch" forName="composite" refType="h"/>
      <dgm:constr type="sp" refType="h" refFor="ch" refForName="composite" op="equ" fact="-0.765"/>
      <dgm:constr type="w" for="ch" forName="sibTrans" refType="w" fact="0.103"/>
      <dgm:constr type="h" for="ch" forName="sibTrans" refType="h" fact="0.103"/>
    </dgm:constrLst>
    <dgm:forEach name="nodesForEach" axis="ch" ptType="node">
      <dgm:layoutNode name="composite">
        <dgm:alg type="composite">
          <dgm:param type="ar" val="0.861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LShape" refType="w" fact="0"/>
              <dgm:constr type="t" for="ch" forName="LShape" refType="h" fact="0.2347"/>
              <dgm:constr type="w" for="ch" forName="LShape" refType="w" fact="0.998"/>
              <dgm:constr type="h" for="ch" forName="LShape" refType="h" fact="0.5164"/>
              <dgm:constr type="r" for="ch" forName="ParentText" refType="w"/>
              <dgm:constr type="t" for="ch" forName="ParentText" refType="h" fact="0.32"/>
              <dgm:constr type="w" for="ch" forName="ParentText" refType="w" fact="0.901"/>
              <dgm:constr type="h" for="ch" forName="ParentText" refType="h" fact="0.68"/>
              <dgm:constr type="l" for="ch" forName="Triangle" refType="w" fact="0.83"/>
              <dgm:constr type="t" for="ch" forName="Triangle" refType="h" fact="0"/>
              <dgm:constr type="w" for="ch" forName="Triangle" refType="w" fact="0.17"/>
              <dgm:constr type="h" for="ch" forName="Triangle" refType="w" refFor="ch" refForName="Triangle"/>
            </dgm:constrLst>
          </dgm:if>
          <dgm:else name="Name5">
            <dgm:constrLst>
              <dgm:constr type="l" for="ch" forName="LShape" refType="w" fact="0.002"/>
              <dgm:constr type="t" for="ch" forName="LShape" refType="h" fact="0.2347"/>
              <dgm:constr type="w" for="ch" forName="LShape" refType="w"/>
              <dgm:constr type="h" for="ch" forName="LShape" refType="h" fact="0.5164"/>
              <dgm:constr type="l" for="ch" forName="ParentText" refType="w" fact="0"/>
              <dgm:constr type="t" for="ch" forName="ParentText" refType="h" fact="0.32"/>
              <dgm:constr type="w" for="ch" forName="ParentText" refType="w" fact="0.902"/>
              <dgm:constr type="h" for="ch" forName="ParentText" refType="h" fact="0.68"/>
              <dgm:constr type="l" for="ch" forName="Triangle" refType="w" fact="0"/>
              <dgm:constr type="t" for="ch" forName="Triangle" refType="h" fact="0"/>
              <dgm:constr type="w" for="ch" forName="Triangle" refType="w" fact="0.17"/>
              <dgm:constr type="h" for="ch" forName="Triangle" refType="w" refFor="ch" refForName="Triangle"/>
            </dgm:constrLst>
          </dgm:else>
        </dgm:choose>
        <dgm:layoutNode name="LShape" styleLbl="alignNode1">
          <dgm:alg type="sp"/>
          <dgm:choose name="Name6">
            <dgm:if name="Name7" func="var" arg="dir" op="equ" val="norm">
              <dgm:shape xmlns:r="http://schemas.openxmlformats.org/officeDocument/2006/relationships" rot="90" type="corner" r:blip="">
                <dgm:adjLst>
                  <dgm:adj idx="1" val="0.1612"/>
                  <dgm:adj idx="2" val="0.1611"/>
                </dgm:adjLst>
              </dgm:shape>
            </dgm:if>
            <dgm:else name="Name8">
              <dgm:shape xmlns:r="http://schemas.openxmlformats.org/officeDocument/2006/relationships" rot="180" type="corner" r:blip="">
                <dgm:adjLst>
                  <dgm:adj idx="1" val="0.1612"/>
                  <dgm:adj idx="2" val="0.1611"/>
                </dgm:adjLst>
              </dgm:shape>
            </dgm:else>
          </dgm:choose>
          <dgm:presOf/>
        </dgm:layoutNode>
        <dgm:layoutNode name="ParentText" styleLbl="revTx">
          <dgm:varLst>
            <dgm:chMax val="0"/>
            <dgm:chPref val="0"/>
            <dgm:bulletEnabled val="1"/>
          </dgm:varLst>
          <dgm:alg type="tx">
            <dgm:param type="parTxLTRAlign" val="l"/>
            <dgm:param type="txAnchorVert" val="t"/>
          </dgm:alg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choose name="Name9">
          <dgm:if name="Name10" axis="followSib" ptType="node" func="cnt" op="gte" val="1">
            <dgm:layoutNode name="Triangle" styleLbl="alignNode1">
              <dgm:alg type="sp"/>
              <dgm:choose name="Name11">
                <dgm:if name="Name12" func="var" arg="dir" op="equ" val="norm">
                  <dgm:shape xmlns:r="http://schemas.openxmlformats.org/officeDocument/2006/relationships" type="triangle" r:blip="">
                    <dgm:adjLst>
                      <dgm:adj idx="1" val="1"/>
                    </dgm:adjLst>
                  </dgm:shape>
                </dgm:if>
                <dgm:else name="Name13">
                  <dgm:shape xmlns:r="http://schemas.openxmlformats.org/officeDocument/2006/relationships" rot="90" type="triangle" r:blip="">
                    <dgm:adjLst>
                      <dgm:adj idx="1" val="1"/>
                    </dgm:adjLst>
                  </dgm:shape>
                </dgm:else>
              </dgm:choose>
              <dgm:presOf/>
            </dgm:layoutNode>
          </dgm:if>
          <dgm:else name="Name14"/>
        </dgm:choose>
      </dgm:layoutNode>
      <dgm:forEach name="sibTransForEach" axis="followSib" ptType="sibTrans" cnt="1">
        <dgm:layoutNode name="sibTrans">
          <dgm:alg type="composite">
            <dgm:param type="ar" val="0.861"/>
          </dgm:alg>
          <dgm:constrLst>
            <dgm:constr type="w" for="ch" forName="space" refType="w"/>
            <dgm:constr type="h" for="ch" forName="space" refType="w"/>
          </dgm:constrLst>
          <dgm:layoutNode name="space" styleLbl="alignNode1">
            <dgm:alg type="sp"/>
            <dgm:shape xmlns:r="http://schemas.openxmlformats.org/officeDocument/2006/relationships" r:blip="">
              <dgm:adjLst/>
            </dgm:shape>
            <dgm:presOf/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12DFCE97-1B3A-64DD-2734-90335E44AAD4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C9B21D9-4E38-C676-7C8F-D1FA78D47CA3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4024313" y="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582EE20-F97B-4BF6-A03F-D9F2787E93C8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F7C1DAE-DA98-BEB9-509C-02BB373537E7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EBBF13E-8946-6B9C-2383-FF2377D305DD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4024313" y="972185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C96129A-3832-47FF-B5E0-A089735892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0128155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4313" y="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5307388-7913-4F0E-B9EE-3CB7189EA0C8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82600" y="1279525"/>
            <a:ext cx="6140450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11200" y="4926013"/>
            <a:ext cx="5683250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4313" y="972185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A1F165E-B8D4-464D-9C33-7EB9901ABA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6503296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9F460F-6FD3-54D8-338A-B4EDBA2B60B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0CFB8E4-9A7E-59C9-D48B-363F0A9534E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914C97A-30EE-7500-88E3-7791E65C0D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9CA024-5447-4041-9AAB-3AC55E9065DE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F2D26DA-2329-13D5-E64A-E6ECE3ABE1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2E157B9-8032-01E0-751F-A7646321ED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BEC5C2-9C38-4165-B60F-65517F3434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78793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57A8DF-EF44-3663-75B1-BAF04ECF64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7D845C4-27E2-E039-163C-5B6BAE897AE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B96FAB5-3EC0-3531-8E8A-2D8FC957C6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9CA024-5447-4041-9AAB-3AC55E9065DE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2410647-F1B4-C86A-8030-9916310195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9E1569C-D492-1A98-4545-FF09CF486E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BEC5C2-9C38-4165-B60F-65517F3434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3390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3126435-853D-9014-52F7-010595C108B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1D8368B-A3F4-F8D4-290E-5FCC591654A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AC1994-1751-EBC9-44C0-A3F238E905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9CA024-5447-4041-9AAB-3AC55E9065DE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1FEE491-1CBB-5905-F1B4-10FC508E7A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3137300-164C-8929-5758-56EE55921C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BEC5C2-9C38-4165-B60F-65517F3434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33503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08715-258B-AE34-303F-E866D60716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0B39D9-1567-4FA9-782E-8F517EAA4A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EE7394C-80DC-FFDE-2F45-F2B12F6EA5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9CA024-5447-4041-9AAB-3AC55E9065DE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DE147AA-0FA5-6D47-9A81-2529CED8D3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465C7FB-A528-61A4-1DC4-79B35D65B5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BEC5C2-9C38-4165-B60F-65517F3434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06376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C8BF14-1B5B-82C4-75FB-A0F3AC794F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266B49B-F472-A4DA-1B80-20DCB31C9C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B7E4D01-4E12-7E60-C839-6F785D890C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9CA024-5447-4041-9AAB-3AC55E9065DE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936441B-0BF6-9772-BF56-1AA330A1EE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AF2B5B1-5BCC-4971-A47A-025C1DB69E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BEC5C2-9C38-4165-B60F-65517F3434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33078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C4AF41-314D-E093-6388-12B6AB7F89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1A2352-5B36-67D4-87D6-804A8CFE5F1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C42E4F8-F64E-86F1-FA80-DEE50022712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5F4B5FF-89F5-DBF6-1C8C-5745E81AFE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9CA024-5447-4041-9AAB-3AC55E9065DE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27013E4-0B5F-6A70-9549-2BF0191A29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B737448-2579-660B-1041-831ECA2FB2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BEC5C2-9C38-4165-B60F-65517F3434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96418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D17D61-416E-4B9C-E6F3-504B5B86BD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00EED08-2895-74D3-7BA5-A70CCB165D5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FE5A844-D32E-61F7-A822-FD8F5C810EA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062BE0B-7EA4-BF91-28E5-AACEF6B497F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494637E-69F1-C38E-106B-5D5D79E7785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4110415-7168-632A-6AF2-FE91AC0C6E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9CA024-5447-4041-9AAB-3AC55E9065DE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131BC5B-4A12-1D59-5C0C-E080F366FC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F3591E8-D02D-F148-F308-C8D5390FC3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BEC5C2-9C38-4165-B60F-65517F3434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19458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476E34-30F4-D990-116A-DF9CB7A3F8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BD28A54-91E3-AF4C-458B-C22A51C021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9CA024-5447-4041-9AAB-3AC55E9065DE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5976E3C-5734-EF92-E059-EEF6431AA3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9D5BDF1-42C9-3D78-8A2E-22FA70BF7C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BEC5C2-9C38-4165-B60F-65517F3434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69977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64A4087-54F0-D86B-A2F4-24F3D76C77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9CA024-5447-4041-9AAB-3AC55E9065DE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B60ECE8-5472-48BB-24B2-782555A0CD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117BFAD-BAA2-DD95-68D8-92201A6510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BEC5C2-9C38-4165-B60F-65517F3434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01823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27EF95-B1E1-3CE9-0AB0-5E5C2C3220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FC98A9-9741-862F-5CE9-4B5E7ED0DB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F1C697A-E94A-D26E-8818-881A45C1F0C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C3101D2-229B-F8BA-A86E-476108BDC0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9CA024-5447-4041-9AAB-3AC55E9065DE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BB9E015-0D2B-CF6E-81D3-9B27001BA3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DED674E-12CD-CA42-713F-B1C6466A6C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BEC5C2-9C38-4165-B60F-65517F3434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01643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D7A69A-E678-10DC-5C14-F50FDC9566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99CC393-3EBC-4358-6AA3-91C6F7C10E5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0888E8C-6934-BE41-FF3F-98652948F05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50AEC1E-5E3C-56C5-D6C5-65BFE8FD34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9CA024-5447-4041-9AAB-3AC55E9065DE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7E40F98-AF34-2FA7-707C-4C0E7101C5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1B5EAC2-4FAB-CC7E-EAA3-CA49CC60D0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BEC5C2-9C38-4165-B60F-65517F3434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03372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07B7182-2BCA-0261-CB9A-725A0DE5B2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5D47724-C836-061E-38BF-C419376BD8A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AF47FB9-7740-47A9-54D8-118F0D0B5D2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A9CA024-5447-4041-9AAB-3AC55E9065DE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307F346-E543-C248-8801-382A9E7EBE9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AB8A1B1-AC1A-BE0D-D778-017AE5B65FD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DBEC5C2-9C38-4165-B60F-65517F3434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92229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sz-enghaf@fau.de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mailto:sz-enghaf@fau.de" TargetMode="External"/><Relationship Id="rId3" Type="http://schemas.openxmlformats.org/officeDocument/2006/relationships/diagramLayout" Target="../diagrams/layout1.xml"/><Relationship Id="rId7" Type="http://schemas.openxmlformats.org/officeDocument/2006/relationships/image" Target="../media/image3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Relationship Id="rId9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32C9C33-16E5-B644-C15D-2F6EAA6025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30275" y="332580"/>
            <a:ext cx="9176657" cy="1325563"/>
          </a:xfrm>
        </p:spPr>
        <p:txBody>
          <a:bodyPr/>
          <a:lstStyle/>
          <a:p>
            <a:r>
              <a:rPr lang="en-US" dirty="0" err="1">
                <a:solidFill>
                  <a:srgbClr val="2D830E"/>
                </a:solidFill>
                <a:latin typeface="FAUSans Office" panose="020B0504010101010104" pitchFamily="34" charset="0"/>
                <a:cs typeface="FAUSans Office" panose="020B0504010101010104" pitchFamily="34" charset="0"/>
              </a:rPr>
              <a:t>Basismodul</a:t>
            </a:r>
            <a:r>
              <a:rPr lang="en-US" dirty="0">
                <a:solidFill>
                  <a:srgbClr val="2D830E"/>
                </a:solidFill>
                <a:latin typeface="FAUSans Office" panose="020B0504010101010104" pitchFamily="34" charset="0"/>
                <a:cs typeface="FAUSans Office" panose="020B0504010101010104" pitchFamily="34" charset="0"/>
              </a:rPr>
              <a:t> Englisch – 5 ECTS</a:t>
            </a:r>
            <a:br>
              <a:rPr lang="en-US" dirty="0">
                <a:solidFill>
                  <a:srgbClr val="2D830E"/>
                </a:solidFill>
                <a:latin typeface="FAUSans Office" panose="020B0504010101010104" pitchFamily="34" charset="0"/>
                <a:cs typeface="FAUSans Office" panose="020B0504010101010104" pitchFamily="34" charset="0"/>
              </a:rPr>
            </a:br>
            <a:r>
              <a:rPr lang="en-US" sz="2800" dirty="0">
                <a:solidFill>
                  <a:srgbClr val="2D830E"/>
                </a:solidFill>
                <a:latin typeface="FAUSans Office" panose="020B0504010101010104" pitchFamily="34" charset="0"/>
                <a:cs typeface="FAUSans Office" panose="020B0504010101010104" pitchFamily="34" charset="0"/>
              </a:rPr>
              <a:t>(</a:t>
            </a:r>
            <a:r>
              <a:rPr lang="en-US" sz="2800" dirty="0" err="1">
                <a:solidFill>
                  <a:srgbClr val="2D830E"/>
                </a:solidFill>
                <a:latin typeface="FAUSans Office" panose="020B0504010101010104" pitchFamily="34" charset="0"/>
                <a:cs typeface="FAUSans Office" panose="020B0504010101010104" pitchFamily="34" charset="0"/>
              </a:rPr>
              <a:t>Modulhandbuch</a:t>
            </a:r>
            <a:r>
              <a:rPr lang="en-US" sz="2800" dirty="0">
                <a:solidFill>
                  <a:srgbClr val="2D830E"/>
                </a:solidFill>
                <a:latin typeface="FAUSans Office" panose="020B0504010101010104" pitchFamily="34" charset="0"/>
                <a:cs typeface="FAUSans Office" panose="020B0504010101010104" pitchFamily="34" charset="0"/>
              </a:rPr>
              <a:t>, S. 28)</a:t>
            </a:r>
            <a:endParaRPr lang="en-US" dirty="0">
              <a:solidFill>
                <a:srgbClr val="2D830E"/>
              </a:solidFill>
              <a:latin typeface="FAUSans Office" panose="020B0504010101010104" pitchFamily="34" charset="0"/>
              <a:cs typeface="FAUSans Office" panose="020B0504010101010104" pitchFamily="34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F510F4F-ABD4-D355-EF20-5702EF99CF8D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accent6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653775" y="473980"/>
            <a:ext cx="1062585" cy="1042761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71A9ABCE-5DBC-7B4A-C349-D6930DDDB31D}"/>
              </a:ext>
            </a:extLst>
          </p:cNvPr>
          <p:cNvSpPr txBox="1"/>
          <p:nvPr/>
        </p:nvSpPr>
        <p:spPr>
          <a:xfrm>
            <a:off x="4298950" y="2244299"/>
            <a:ext cx="5766709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FAUSans Office" panose="020B0504010101010104" pitchFamily="34" charset="0"/>
                <a:cs typeface="FAUSans Office" panose="020B0504010101010104" pitchFamily="34" charset="0"/>
              </a:rPr>
              <a:t>Placement test required. Take test here:</a:t>
            </a:r>
          </a:p>
          <a:p>
            <a:r>
              <a:rPr lang="en-US" sz="2000" dirty="0">
                <a:latin typeface="FAUSans Office" panose="020B0504010101010104" pitchFamily="34" charset="0"/>
                <a:cs typeface="FAUSans Office" panose="020B0504010101010104" pitchFamily="34" charset="0"/>
              </a:rPr>
              <a:t>(last test Oct. 17, 2:15pm)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9E6511D5-44B4-BCA9-2547-F4940CE0A1CF}"/>
              </a:ext>
            </a:extLst>
          </p:cNvPr>
          <p:cNvSpPr txBox="1"/>
          <p:nvPr/>
        </p:nvSpPr>
        <p:spPr>
          <a:xfrm>
            <a:off x="378146" y="3822474"/>
            <a:ext cx="1143570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accent4"/>
                </a:solidFill>
                <a:latin typeface="FAUSans Office" panose="020B0504010101010104" pitchFamily="34" charset="0"/>
                <a:cs typeface="FAUSans Office" panose="020B0504010101010104" pitchFamily="34" charset="0"/>
              </a:rPr>
              <a:t>If you have at least 10p in your ENGLISH Abitur or an INTERNATIONAL TEST (e.g. IELTS or TOEFL), you need no placement test.</a:t>
            </a:r>
            <a:endParaRPr lang="en-US" sz="2400" b="1" dirty="0">
              <a:solidFill>
                <a:schemeClr val="accent4"/>
              </a:solidFill>
              <a:latin typeface="FAUSans Office" panose="020B0504010101010104" pitchFamily="34" charset="0"/>
              <a:cs typeface="FAUSans Office" panose="020B0504010101010104" pitchFamily="34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8FAD487B-0AC3-4D16-6BEC-92BA0E6CEC5D}"/>
              </a:ext>
            </a:extLst>
          </p:cNvPr>
          <p:cNvSpPr txBox="1"/>
          <p:nvPr/>
        </p:nvSpPr>
        <p:spPr>
          <a:xfrm>
            <a:off x="378146" y="4945234"/>
            <a:ext cx="11435707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en-US" sz="2400" dirty="0">
                <a:solidFill>
                  <a:schemeClr val="accent4"/>
                </a:solidFill>
                <a:latin typeface="FAUSans Office" panose="020B0504010101010104" pitchFamily="34" charset="0"/>
                <a:cs typeface="FAUSans Office" panose="020B0504010101010104" pitchFamily="34" charset="0"/>
              </a:rPr>
              <a:t>Please contact</a:t>
            </a:r>
            <a:endParaRPr lang="en-US" sz="4000" b="1" dirty="0">
              <a:solidFill>
                <a:schemeClr val="accent4"/>
              </a:solidFill>
              <a:latin typeface="FAUSans Office" panose="020B0504010101010104" pitchFamily="34" charset="0"/>
              <a:cs typeface="FAUSans Office" panose="020B0504010101010104" pitchFamily="34" charset="0"/>
            </a:endParaRPr>
          </a:p>
          <a:p>
            <a:pPr marL="285750" marR="0" lvl="0" indent="-285750" algn="l" defTabSz="914400" rtl="0" eaLnBrk="1" fontAlgn="auto" latinLnBrk="0" hangingPunct="1">
              <a:spcBef>
                <a:spcPts val="300"/>
              </a:spcBef>
              <a:spcAft>
                <a:spcPts val="300"/>
              </a:spcAft>
              <a:buClrTx/>
              <a:buSzTx/>
              <a:buFont typeface="Wingdings 3" panose="05040102010807070707" pitchFamily="18" charset="2"/>
              <a:buChar char="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accent4"/>
                </a:solidFill>
                <a:effectLst/>
                <a:uLnTx/>
                <a:uFillTx/>
                <a:latin typeface="FAUSans Office" panose="020B0504010101010104" pitchFamily="34" charset="0"/>
                <a:cs typeface="FAUSans Office" panose="020B0504010101010104" pitchFamily="34" charset="0"/>
              </a:rPr>
              <a:t>to have your test / Abitur recognized</a:t>
            </a: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schemeClr val="accent4"/>
              </a:solidFill>
              <a:effectLst/>
              <a:uLnTx/>
              <a:uFillTx/>
              <a:latin typeface="FAUSans Office" panose="020B0504010101010104" pitchFamily="34" charset="0"/>
              <a:cs typeface="FAUSans Office" panose="020B0504010101010104" pitchFamily="34" charset="0"/>
            </a:endParaRPr>
          </a:p>
          <a:p>
            <a:pPr marL="285750" marR="0" lvl="0" indent="-285750" algn="l" defTabSz="914400" rtl="0" eaLnBrk="1" fontAlgn="auto" latinLnBrk="0" hangingPunct="1">
              <a:spcBef>
                <a:spcPts val="300"/>
              </a:spcBef>
              <a:spcAft>
                <a:spcPts val="300"/>
              </a:spcAft>
              <a:buClrTx/>
              <a:buSzTx/>
              <a:buFont typeface="Wingdings 3" panose="05040102010807070707" pitchFamily="18" charset="2"/>
              <a:buChar char=""/>
              <a:tabLst/>
              <a:defRPr/>
            </a:pPr>
            <a:r>
              <a:rPr lang="en-US" sz="2400" dirty="0">
                <a:solidFill>
                  <a:schemeClr val="accent4"/>
                </a:solidFill>
                <a:latin typeface="FAUSans Office" panose="020B0504010101010104" pitchFamily="34" charset="0"/>
                <a:cs typeface="FAUSans Office" panose="020B0504010101010104" pitchFamily="34" charset="0"/>
              </a:rPr>
              <a:t>if you have ANY other questions</a:t>
            </a:r>
            <a:endParaRPr kumimoji="0" lang="en-US" sz="2400" i="0" u="none" strike="noStrike" kern="1200" cap="none" spc="0" normalizeH="0" baseline="0" noProof="0" dirty="0">
              <a:ln>
                <a:noFill/>
              </a:ln>
              <a:solidFill>
                <a:schemeClr val="accent4"/>
              </a:solidFill>
              <a:effectLst/>
              <a:uLnTx/>
              <a:uFillTx/>
              <a:latin typeface="FAUSans Office" panose="020B0504010101010104" pitchFamily="34" charset="0"/>
              <a:cs typeface="FAUSans Office" panose="020B0504010101010104" pitchFamily="34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4691C970-D2F1-9F69-75E1-F854A33554A3}"/>
              </a:ext>
            </a:extLst>
          </p:cNvPr>
          <p:cNvSpPr txBox="1"/>
          <p:nvPr/>
        </p:nvSpPr>
        <p:spPr>
          <a:xfrm>
            <a:off x="2489974" y="4725291"/>
            <a:ext cx="433174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en-US" sz="4000" b="1" dirty="0">
                <a:solidFill>
                  <a:schemeClr val="accent4"/>
                </a:solidFill>
                <a:latin typeface="FAUSans Office" panose="020B0504010101010104" pitchFamily="34" charset="0"/>
                <a:cs typeface="FAUSans Office" panose="020B05040101010101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sz-enghaf@fau.de</a:t>
            </a:r>
            <a:endParaRPr lang="en-US" sz="4000" b="1" dirty="0">
              <a:solidFill>
                <a:schemeClr val="accent4"/>
              </a:solidFill>
              <a:latin typeface="FAUSans Office" panose="020B0504010101010104" pitchFamily="34" charset="0"/>
              <a:cs typeface="FAUSans Office" panose="020B0504010101010104" pitchFamily="34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EE5E3D46-A3EE-7D62-71F5-2A12B16520D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152057" y="2025928"/>
            <a:ext cx="1400185" cy="14287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2218969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1B475E68-9DA9-11A4-138A-BE62AFDB105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670175369"/>
              </p:ext>
            </p:extLst>
          </p:nvPr>
        </p:nvGraphicFramePr>
        <p:xfrm>
          <a:off x="232229" y="0"/>
          <a:ext cx="11146971" cy="559378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E54F7894-8AE0-D775-CF2B-3385D781ED12}"/>
              </a:ext>
            </a:extLst>
          </p:cNvPr>
          <p:cNvSpPr txBox="1"/>
          <p:nvPr/>
        </p:nvSpPr>
        <p:spPr>
          <a:xfrm>
            <a:off x="5099189" y="4344961"/>
            <a:ext cx="2271485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lvl="0" indent="-285750">
              <a:buFont typeface="Wingdings 3" panose="05040102010807070707" pitchFamily="18" charset="2"/>
              <a:buChar char=""/>
            </a:pPr>
            <a:r>
              <a:rPr lang="en-US" sz="1800" dirty="0">
                <a:solidFill>
                  <a:srgbClr val="2D830E"/>
                </a:solidFill>
                <a:latin typeface="FAUSans Office" panose="020B0504010101010104" pitchFamily="34" charset="0"/>
                <a:cs typeface="FAUSans Office" panose="020B0504010101010104" pitchFamily="34" charset="0"/>
              </a:rPr>
              <a:t>Reading &amp; Vocab for Nat. Sci.</a:t>
            </a:r>
          </a:p>
          <a:p>
            <a:pPr marL="285750" lvl="0" indent="-285750">
              <a:buFont typeface="Wingdings 3" panose="05040102010807070707" pitchFamily="18" charset="2"/>
              <a:buChar char=""/>
            </a:pPr>
            <a:r>
              <a:rPr lang="en-US" sz="1800" dirty="0">
                <a:solidFill>
                  <a:srgbClr val="2D830E"/>
                </a:solidFill>
                <a:latin typeface="FAUSans Office" panose="020B0504010101010104" pitchFamily="34" charset="0"/>
                <a:cs typeface="FAUSans Office" panose="020B0504010101010104" pitchFamily="34" charset="0"/>
              </a:rPr>
              <a:t>Writing &amp; Presenting  for Nat. Sci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2C965B0-DA7D-4C09-6E59-83E9C619511F}"/>
              </a:ext>
            </a:extLst>
          </p:cNvPr>
          <p:cNvSpPr txBox="1"/>
          <p:nvPr/>
        </p:nvSpPr>
        <p:spPr>
          <a:xfrm>
            <a:off x="9591225" y="5138544"/>
            <a:ext cx="2271485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 3" panose="05040102010807070707" pitchFamily="18" charset="2"/>
              <a:buChar char=""/>
            </a:pPr>
            <a:r>
              <a:rPr lang="en-US" sz="1800" dirty="0">
                <a:solidFill>
                  <a:srgbClr val="2D830E"/>
                </a:solidFill>
                <a:latin typeface="FAUSans Office" panose="020B0504010101010104" pitchFamily="34" charset="0"/>
                <a:cs typeface="FAUSans Office" panose="020B0504010101010104" pitchFamily="34" charset="0"/>
              </a:rPr>
              <a:t>Editing Scientific Documents</a:t>
            </a:r>
          </a:p>
          <a:p>
            <a:pPr marL="285750" lvl="0" indent="-285750">
              <a:buFont typeface="Wingdings 3" panose="05040102010807070707" pitchFamily="18" charset="2"/>
              <a:buChar char=""/>
            </a:pPr>
            <a:r>
              <a:rPr lang="en-US" sz="1800" dirty="0">
                <a:solidFill>
                  <a:srgbClr val="2D830E"/>
                </a:solidFill>
                <a:latin typeface="FAUSans Office" panose="020B0504010101010104" pitchFamily="34" charset="0"/>
                <a:cs typeface="FAUSans Office" panose="020B0504010101010104" pitchFamily="34" charset="0"/>
              </a:rPr>
              <a:t>Writing &amp; Presenting Scientific Papers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08E6F73-0D4D-BFCD-C298-843D5069B879}"/>
              </a:ext>
            </a:extLst>
          </p:cNvPr>
          <p:cNvSpPr txBox="1"/>
          <p:nvPr/>
        </p:nvSpPr>
        <p:spPr>
          <a:xfrm>
            <a:off x="533402" y="3943288"/>
            <a:ext cx="171631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lvl="0" indent="-285750">
              <a:buFont typeface="Wingdings 3" panose="05040102010807070707" pitchFamily="18" charset="2"/>
              <a:buChar char=""/>
            </a:pPr>
            <a:r>
              <a:rPr lang="en-US" dirty="0">
                <a:latin typeface="FAUSans Office" panose="020B0504010101010104" pitchFamily="34" charset="0"/>
                <a:cs typeface="FAUSans Office" panose="020B0504010101010104" pitchFamily="34" charset="0"/>
              </a:rPr>
              <a:t>Speaking</a:t>
            </a:r>
          </a:p>
          <a:p>
            <a:pPr marL="285750" lvl="0" indent="-285750">
              <a:buFont typeface="Wingdings 3" panose="05040102010807070707" pitchFamily="18" charset="2"/>
              <a:buChar char=""/>
            </a:pPr>
            <a:r>
              <a:rPr lang="en-US" dirty="0">
                <a:latin typeface="FAUSans Office" panose="020B0504010101010104" pitchFamily="34" charset="0"/>
                <a:cs typeface="FAUSans Office" panose="020B0504010101010104" pitchFamily="34" charset="0"/>
              </a:rPr>
              <a:t>Writing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D957F59-AC22-FED9-9C15-ECEB2217E1AC}"/>
              </a:ext>
            </a:extLst>
          </p:cNvPr>
          <p:cNvSpPr txBox="1"/>
          <p:nvPr/>
        </p:nvSpPr>
        <p:spPr>
          <a:xfrm>
            <a:off x="2803729" y="3337012"/>
            <a:ext cx="1993623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lvl="0" indent="-285750">
              <a:buFont typeface="Wingdings 3" panose="05040102010807070707" pitchFamily="18" charset="2"/>
              <a:buChar char=""/>
            </a:pPr>
            <a:r>
              <a:rPr lang="en-US" sz="1800" dirty="0">
                <a:latin typeface="FAUSans Office" panose="020B0504010101010104" pitchFamily="34" charset="0"/>
                <a:cs typeface="FAUSans Office" panose="020B0504010101010104" pitchFamily="34" charset="0"/>
              </a:rPr>
              <a:t>Speaking</a:t>
            </a:r>
          </a:p>
          <a:p>
            <a:pPr marL="285750" lvl="0" indent="-285750">
              <a:buFont typeface="Wingdings 3" panose="05040102010807070707" pitchFamily="18" charset="2"/>
              <a:buChar char=""/>
            </a:pPr>
            <a:r>
              <a:rPr lang="en-US" sz="1800" dirty="0">
                <a:latin typeface="FAUSans Office" panose="020B0504010101010104" pitchFamily="34" charset="0"/>
                <a:cs typeface="FAUSans Office" panose="020B0504010101010104" pitchFamily="34" charset="0"/>
              </a:rPr>
              <a:t>Writing</a:t>
            </a:r>
          </a:p>
          <a:p>
            <a:pPr marL="285750" lvl="0" indent="-285750">
              <a:buFont typeface="Wingdings 3" panose="05040102010807070707" pitchFamily="18" charset="2"/>
              <a:buChar char=""/>
            </a:pPr>
            <a:r>
              <a:rPr lang="en-US" sz="1800" dirty="0">
                <a:latin typeface="FAUSans Office" panose="020B0504010101010104" pitchFamily="34" charset="0"/>
                <a:cs typeface="FAUSans Office" panose="020B0504010101010104" pitchFamily="34" charset="0"/>
              </a:rPr>
              <a:t>Reading &amp; Listening</a:t>
            </a:r>
          </a:p>
          <a:p>
            <a:pPr marL="285750" lvl="0" indent="-285750">
              <a:buFont typeface="Wingdings 3" panose="05040102010807070707" pitchFamily="18" charset="2"/>
              <a:buChar char=""/>
            </a:pPr>
            <a:r>
              <a:rPr lang="en-US" sz="1800" dirty="0">
                <a:latin typeface="FAUSans Office" panose="020B0504010101010104" pitchFamily="34" charset="0"/>
                <a:cs typeface="FAUSans Office" panose="020B0504010101010104" pitchFamily="34" charset="0"/>
              </a:rPr>
              <a:t>Pronunciation </a:t>
            </a:r>
          </a:p>
          <a:p>
            <a:pPr marL="285750" lvl="0" indent="-285750">
              <a:buFont typeface="Wingdings 3" panose="05040102010807070707" pitchFamily="18" charset="2"/>
              <a:buChar char=""/>
            </a:pPr>
            <a:r>
              <a:rPr lang="en-US" sz="1800" dirty="0">
                <a:latin typeface="FAUSans Office" panose="020B0504010101010104" pitchFamily="34" charset="0"/>
                <a:cs typeface="FAUSans Office" panose="020B0504010101010104" pitchFamily="34" charset="0"/>
              </a:rPr>
              <a:t>Grammar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300CDAE2-1009-F502-E146-091E655A8CFF}"/>
              </a:ext>
            </a:extLst>
          </p:cNvPr>
          <p:cNvSpPr txBox="1"/>
          <p:nvPr/>
        </p:nvSpPr>
        <p:spPr>
          <a:xfrm>
            <a:off x="5099189" y="2835293"/>
            <a:ext cx="185419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lvl="0" indent="-285750">
              <a:buFont typeface="Wingdings 3" panose="05040102010807070707" pitchFamily="18" charset="2"/>
              <a:buChar char=""/>
            </a:pPr>
            <a:r>
              <a:rPr lang="en-US" sz="1800" dirty="0">
                <a:latin typeface="FAUSans Office" panose="020B0504010101010104" pitchFamily="34" charset="0"/>
                <a:cs typeface="FAUSans Office" panose="020B0504010101010104" pitchFamily="34" charset="0"/>
              </a:rPr>
              <a:t>Speaking</a:t>
            </a:r>
          </a:p>
          <a:p>
            <a:pPr marL="285750" lvl="0" indent="-285750">
              <a:buFont typeface="Wingdings 3" panose="05040102010807070707" pitchFamily="18" charset="2"/>
              <a:buChar char=""/>
            </a:pPr>
            <a:r>
              <a:rPr lang="en-US" sz="1800" dirty="0">
                <a:latin typeface="FAUSans Office" panose="020B0504010101010104" pitchFamily="34" charset="0"/>
                <a:cs typeface="FAUSans Office" panose="020B0504010101010104" pitchFamily="34" charset="0"/>
              </a:rPr>
              <a:t>Writing</a:t>
            </a:r>
          </a:p>
          <a:p>
            <a:pPr marL="285750" lvl="0" indent="-285750">
              <a:buFont typeface="Wingdings 3" panose="05040102010807070707" pitchFamily="18" charset="2"/>
              <a:buChar char=""/>
            </a:pPr>
            <a:r>
              <a:rPr lang="en-US" sz="1800" dirty="0">
                <a:latin typeface="FAUSans Office" panose="020B0504010101010104" pitchFamily="34" charset="0"/>
                <a:cs typeface="FAUSans Office" panose="020B0504010101010104" pitchFamily="34" charset="0"/>
              </a:rPr>
              <a:t>Grammar &amp; Vocabulary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DB428BF-8DDB-9C2E-7C97-08AE586CAE72}"/>
              </a:ext>
            </a:extLst>
          </p:cNvPr>
          <p:cNvSpPr txBox="1"/>
          <p:nvPr/>
        </p:nvSpPr>
        <p:spPr>
          <a:xfrm>
            <a:off x="7437011" y="5369470"/>
            <a:ext cx="2271485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lvl="0" indent="-285750">
              <a:buFont typeface="Wingdings 3" panose="05040102010807070707" pitchFamily="18" charset="2"/>
              <a:buChar char=""/>
            </a:pPr>
            <a:r>
              <a:rPr lang="en-US" sz="1800" dirty="0">
                <a:solidFill>
                  <a:srgbClr val="2D830E"/>
                </a:solidFill>
                <a:latin typeface="FAUSans Office" panose="020B0504010101010104" pitchFamily="34" charset="0"/>
                <a:cs typeface="FAUSans Office" panose="020B0504010101010104" pitchFamily="34" charset="0"/>
              </a:rPr>
              <a:t>Writing Papers for Nat. Sci.</a:t>
            </a:r>
          </a:p>
          <a:p>
            <a:pPr marL="285750" lvl="0" indent="-285750">
              <a:buFont typeface="Wingdings 3" panose="05040102010807070707" pitchFamily="18" charset="2"/>
              <a:buChar char=""/>
            </a:pPr>
            <a:r>
              <a:rPr lang="en-US" sz="1800" dirty="0">
                <a:solidFill>
                  <a:srgbClr val="2D830E"/>
                </a:solidFill>
                <a:latin typeface="FAUSans Office" panose="020B0504010101010104" pitchFamily="34" charset="0"/>
                <a:cs typeface="FAUSans Office" panose="020B0504010101010104" pitchFamily="34" charset="0"/>
              </a:rPr>
              <a:t>Presenting Papers for Nat. Sci.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4F4037DB-A8E4-B943-67AA-B85442225484}"/>
              </a:ext>
            </a:extLst>
          </p:cNvPr>
          <p:cNvSpPr txBox="1"/>
          <p:nvPr/>
        </p:nvSpPr>
        <p:spPr>
          <a:xfrm>
            <a:off x="9690107" y="1722224"/>
            <a:ext cx="2073722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lvl="0" indent="-285750">
              <a:buFont typeface="Wingdings 3" panose="05040102010807070707" pitchFamily="18" charset="2"/>
              <a:buChar char=""/>
            </a:pPr>
            <a:r>
              <a:rPr lang="en-US" sz="1800" dirty="0">
                <a:latin typeface="FAUSans Office" panose="020B0504010101010104" pitchFamily="34" charset="0"/>
                <a:cs typeface="FAUSans Office" panose="020B0504010101010104" pitchFamily="34" charset="0"/>
              </a:rPr>
              <a:t>Science Fiction</a:t>
            </a:r>
          </a:p>
          <a:p>
            <a:pPr marL="285750" lvl="0" indent="-285750">
              <a:buFont typeface="Wingdings 3" panose="05040102010807070707" pitchFamily="18" charset="2"/>
              <a:buChar char=""/>
            </a:pPr>
            <a:r>
              <a:rPr lang="en-US" sz="1800" dirty="0">
                <a:latin typeface="FAUSans Office" panose="020B0504010101010104" pitchFamily="34" charset="0"/>
                <a:cs typeface="FAUSans Office" panose="020B0504010101010104" pitchFamily="34" charset="0"/>
              </a:rPr>
              <a:t>Academic Discourse</a:t>
            </a:r>
          </a:p>
          <a:p>
            <a:pPr marL="285750" lvl="0" indent="-285750">
              <a:buFont typeface="Wingdings 3" panose="05040102010807070707" pitchFamily="18" charset="2"/>
              <a:buChar char=""/>
            </a:pPr>
            <a:r>
              <a:rPr lang="en-US" sz="1800" dirty="0">
                <a:latin typeface="FAUSans Office" panose="020B0504010101010104" pitchFamily="34" charset="0"/>
                <a:cs typeface="FAUSans Office" panose="020B0504010101010104" pitchFamily="34" charset="0"/>
              </a:rPr>
              <a:t>Academic Articles</a:t>
            </a:r>
          </a:p>
          <a:p>
            <a:pPr marL="285750" lvl="0" indent="-285750">
              <a:buFont typeface="Wingdings 3" panose="05040102010807070707" pitchFamily="18" charset="2"/>
              <a:buChar char=""/>
            </a:pPr>
            <a:r>
              <a:rPr lang="en-US" sz="1800" dirty="0">
                <a:latin typeface="FAUSans Office" panose="020B0504010101010104" pitchFamily="34" charset="0"/>
                <a:cs typeface="FAUSans Office" panose="020B0504010101010104" pitchFamily="34" charset="0"/>
              </a:rPr>
              <a:t>Advanced Grammar &amp; Vocab</a:t>
            </a:r>
          </a:p>
          <a:p>
            <a:pPr marL="285750" lvl="0" indent="-285750">
              <a:buFont typeface="Wingdings 3" panose="05040102010807070707" pitchFamily="18" charset="2"/>
              <a:buChar char=""/>
            </a:pPr>
            <a:r>
              <a:rPr lang="en-US" sz="1800" dirty="0">
                <a:latin typeface="FAUSans Office" panose="020B0504010101010104" pitchFamily="34" charset="0"/>
                <a:cs typeface="FAUSans Office" panose="020B0504010101010104" pitchFamily="34" charset="0"/>
              </a:rPr>
              <a:t>Academic Conferences</a:t>
            </a:r>
          </a:p>
          <a:p>
            <a:pPr marL="285750" lvl="0" indent="-285750">
              <a:buFont typeface="Wingdings 3" panose="05040102010807070707" pitchFamily="18" charset="2"/>
              <a:buChar char=""/>
            </a:pPr>
            <a:r>
              <a:rPr lang="en-US" dirty="0">
                <a:latin typeface="FAUSans Office" panose="020B0504010101010104" pitchFamily="34" charset="0"/>
                <a:cs typeface="FAUSans Office" panose="020B0504010101010104" pitchFamily="34" charset="0"/>
              </a:rPr>
              <a:t>American Politics</a:t>
            </a:r>
            <a:endParaRPr lang="en-US" sz="1800" dirty="0">
              <a:latin typeface="FAUSans Office" panose="020B0504010101010104" pitchFamily="34" charset="0"/>
              <a:cs typeface="FAUSans Office" panose="020B0504010101010104" pitchFamily="34" charset="0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6D8D7F1B-6C4D-41A8-631F-1A297084D5FE}"/>
              </a:ext>
            </a:extLst>
          </p:cNvPr>
          <p:cNvSpPr txBox="1"/>
          <p:nvPr/>
        </p:nvSpPr>
        <p:spPr>
          <a:xfrm>
            <a:off x="7394648" y="2265135"/>
            <a:ext cx="2130240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lvl="0" indent="-285750">
              <a:buFont typeface="Wingdings 3" panose="05040102010807070707" pitchFamily="18" charset="2"/>
              <a:buChar char=""/>
            </a:pPr>
            <a:r>
              <a:rPr lang="en-US" sz="1800" dirty="0">
                <a:latin typeface="FAUSans Office" panose="020B0504010101010104" pitchFamily="34" charset="0"/>
                <a:cs typeface="FAUSans Office" panose="020B0504010101010104" pitchFamily="34" charset="0"/>
              </a:rPr>
              <a:t>Reading &amp; Vocabulary</a:t>
            </a:r>
          </a:p>
          <a:p>
            <a:pPr marL="285750" indent="-285750">
              <a:buFont typeface="Wingdings 3" panose="05040102010807070707" pitchFamily="18" charset="2"/>
              <a:buChar char=""/>
            </a:pPr>
            <a:r>
              <a:rPr lang="en-US" sz="1800" dirty="0">
                <a:latin typeface="FAUSans Office" panose="020B0504010101010104" pitchFamily="34" charset="0"/>
                <a:cs typeface="FAUSans Office" panose="020B0504010101010104" pitchFamily="34" charset="0"/>
              </a:rPr>
              <a:t>Explaining the World</a:t>
            </a:r>
          </a:p>
          <a:p>
            <a:pPr marL="285750" indent="-285750">
              <a:buFont typeface="Wingdings 3" panose="05040102010807070707" pitchFamily="18" charset="2"/>
              <a:buChar char=""/>
            </a:pPr>
            <a:r>
              <a:rPr lang="en-US" sz="1800" dirty="0">
                <a:latin typeface="FAUSans Office" panose="020B0504010101010104" pitchFamily="34" charset="0"/>
                <a:cs typeface="FAUSans Office" panose="020B0504010101010104" pitchFamily="34" charset="0"/>
              </a:rPr>
              <a:t>Intercultural Communication</a:t>
            </a:r>
          </a:p>
          <a:p>
            <a:pPr marL="285750" indent="-285750">
              <a:buFont typeface="Wingdings 3" panose="05040102010807070707" pitchFamily="18" charset="2"/>
              <a:buChar char=""/>
            </a:pPr>
            <a:r>
              <a:rPr lang="en-US" sz="1800" dirty="0">
                <a:latin typeface="FAUSans Office" panose="020B0504010101010104" pitchFamily="34" charset="0"/>
                <a:cs typeface="FAUSans Office" panose="020B0504010101010104" pitchFamily="34" charset="0"/>
              </a:rPr>
              <a:t>Presenting</a:t>
            </a:r>
          </a:p>
          <a:p>
            <a:pPr marL="285750" indent="-285750">
              <a:buFont typeface="Wingdings 3" panose="05040102010807070707" pitchFamily="18" charset="2"/>
              <a:buChar char=""/>
            </a:pPr>
            <a:r>
              <a:rPr lang="en-US" dirty="0">
                <a:latin typeface="FAUSans Office" panose="020B0504010101010104" pitchFamily="34" charset="0"/>
                <a:cs typeface="FAUSans Office" panose="020B0504010101010104" pitchFamily="34" charset="0"/>
              </a:rPr>
              <a:t>Professional Communication</a:t>
            </a:r>
            <a:endParaRPr lang="en-US" sz="1800" dirty="0">
              <a:latin typeface="FAUSans Office" panose="020B0504010101010104" pitchFamily="34" charset="0"/>
              <a:cs typeface="FAUSans Office" panose="020B0504010101010104" pitchFamily="34" charset="0"/>
            </a:endParaRPr>
          </a:p>
          <a:p>
            <a:pPr marL="285750" indent="-285750">
              <a:buFont typeface="Wingdings 3" panose="05040102010807070707" pitchFamily="18" charset="2"/>
              <a:buChar char=""/>
            </a:pPr>
            <a:r>
              <a:rPr lang="en-US" dirty="0">
                <a:latin typeface="FAUSans Office" panose="020B0504010101010104" pitchFamily="34" charset="0"/>
                <a:cs typeface="FAUSans Office" panose="020B0504010101010104" pitchFamily="34" charset="0"/>
              </a:rPr>
              <a:t>Music, Movies &amp; Literature </a:t>
            </a:r>
            <a:endParaRPr lang="en-US" sz="1800" dirty="0">
              <a:latin typeface="FAUSans Office" panose="020B0504010101010104" pitchFamily="34" charset="0"/>
              <a:cs typeface="FAUSans Office" panose="020B0504010101010104" pitchFamily="34" charset="0"/>
            </a:endParaRP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F3306E99-48AD-18D0-7FA7-A470254F4DE7}"/>
              </a:ext>
            </a:extLst>
          </p:cNvPr>
          <p:cNvSpPr txBox="1"/>
          <p:nvPr/>
        </p:nvSpPr>
        <p:spPr>
          <a:xfrm>
            <a:off x="2065389" y="514345"/>
            <a:ext cx="552268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FAUSans Office" panose="020B0504010101010104" pitchFamily="34" charset="0"/>
                <a:cs typeface="FAUSans Office" panose="020B0504010101010104" pitchFamily="34" charset="0"/>
              </a:rPr>
              <a:t>Then sign up for a course here.</a:t>
            </a:r>
          </a:p>
          <a:p>
            <a:r>
              <a:rPr lang="en-US" sz="2000" dirty="0">
                <a:latin typeface="FAUSans Office" panose="020B0504010101010104" pitchFamily="34" charset="0"/>
                <a:cs typeface="FAUSans Office" panose="020B0504010101010104" pitchFamily="34" charset="0"/>
              </a:rPr>
              <a:t>(registration ends Oct. 17, 4:00pm)</a:t>
            </a:r>
          </a:p>
        </p:txBody>
      </p:sp>
      <p:pic>
        <p:nvPicPr>
          <p:cNvPr id="39" name="Picture 38">
            <a:extLst>
              <a:ext uri="{FF2B5EF4-FFF2-40B4-BE49-F238E27FC236}">
                <a16:creationId xmlns:a16="http://schemas.microsoft.com/office/drawing/2014/main" id="{A176515D-C1A6-CBC3-FCCF-2B3C66752D57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32277" y="183591"/>
            <a:ext cx="1633112" cy="1627686"/>
          </a:xfrm>
          <a:prstGeom prst="rect">
            <a:avLst/>
          </a:prstGeom>
        </p:spPr>
      </p:pic>
      <p:sp>
        <p:nvSpPr>
          <p:cNvPr id="40" name="TextBox 39">
            <a:extLst>
              <a:ext uri="{FF2B5EF4-FFF2-40B4-BE49-F238E27FC236}">
                <a16:creationId xmlns:a16="http://schemas.microsoft.com/office/drawing/2014/main" id="{A39B5AE8-8AF4-3039-4A42-58835E87726D}"/>
              </a:ext>
            </a:extLst>
          </p:cNvPr>
          <p:cNvSpPr txBox="1"/>
          <p:nvPr/>
        </p:nvSpPr>
        <p:spPr>
          <a:xfrm>
            <a:off x="2088249" y="1199004"/>
            <a:ext cx="30109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en-US" sz="2800" b="1" dirty="0">
                <a:solidFill>
                  <a:schemeClr val="accent4"/>
                </a:solidFill>
                <a:latin typeface="FAUSans Office" panose="020B0504010101010104" pitchFamily="34" charset="0"/>
                <a:cs typeface="FAUSans Office" panose="020B0504010101010104" pitchFamily="34" charset="0"/>
                <a:hlinkClick r:id="rId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sz-enghaf@fau.de</a:t>
            </a:r>
            <a:endParaRPr lang="en-US" sz="2800" b="1" dirty="0">
              <a:solidFill>
                <a:schemeClr val="accent4"/>
              </a:solidFill>
              <a:latin typeface="FAUSans Office" panose="020B0504010101010104" pitchFamily="34" charset="0"/>
              <a:cs typeface="FAUSans Office" panose="020B0504010101010104" pitchFamily="34" charset="0"/>
            </a:endParaRPr>
          </a:p>
        </p:txBody>
      </p:sp>
      <p:pic>
        <p:nvPicPr>
          <p:cNvPr id="9" name="Picture 8" descr="A qr code with a logo&#10;&#10;AI-generated content may be incorrect.">
            <a:extLst>
              <a:ext uri="{FF2B5EF4-FFF2-40B4-BE49-F238E27FC236}">
                <a16:creationId xmlns:a16="http://schemas.microsoft.com/office/drawing/2014/main" id="{169D7B0F-5B6F-9125-D26A-130BD3D62BB8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9515" y="4672287"/>
            <a:ext cx="1802975" cy="2071504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68C9221A-38F4-AA8C-2672-08AF570D1314}"/>
              </a:ext>
            </a:extLst>
          </p:cNvPr>
          <p:cNvSpPr txBox="1"/>
          <p:nvPr/>
        </p:nvSpPr>
        <p:spPr>
          <a:xfrm>
            <a:off x="2343215" y="5734824"/>
            <a:ext cx="21705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B82699"/>
                </a:solidFill>
              </a:rPr>
              <a:t>FOLLOW US ON INSTAGRAM!</a:t>
            </a:r>
          </a:p>
        </p:txBody>
      </p:sp>
    </p:spTree>
    <p:extLst>
      <p:ext uri="{BB962C8B-B14F-4D97-AF65-F5344CB8AC3E}">
        <p14:creationId xmlns:p14="http://schemas.microsoft.com/office/powerpoint/2010/main" val="251488061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197</Words>
  <Application>Microsoft Office PowerPoint</Application>
  <PresentationFormat>Widescreen</PresentationFormat>
  <Paragraphs>45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Aptos</vt:lpstr>
      <vt:lpstr>Aptos Display</vt:lpstr>
      <vt:lpstr>Arial</vt:lpstr>
      <vt:lpstr>FAUSans Office</vt:lpstr>
      <vt:lpstr>Wingdings 3</vt:lpstr>
      <vt:lpstr>Office Theme</vt:lpstr>
      <vt:lpstr>Basismodul Englisch – 5 ECTS (Modulhandbuch, S. 28)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Kristina Maul</dc:creator>
  <cp:lastModifiedBy>Kristina Maul</cp:lastModifiedBy>
  <cp:revision>36</cp:revision>
  <cp:lastPrinted>2024-10-12T10:29:15Z</cp:lastPrinted>
  <dcterms:created xsi:type="dcterms:W3CDTF">2024-10-12T09:12:35Z</dcterms:created>
  <dcterms:modified xsi:type="dcterms:W3CDTF">2025-10-13T09:10:58Z</dcterms:modified>
</cp:coreProperties>
</file>